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2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89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7296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61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727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836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246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311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352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49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0578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986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6DFB-EF02-B349-8CAF-FDEE1E7020F5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4F4E-A3F5-2C47-A86E-88CC60AE21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Nationalist Leaders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Leader:  Mohandas Gandhi</a:t>
            </a:r>
          </a:p>
          <a:p>
            <a:r>
              <a:rPr lang="en-US" dirty="0" smtClean="0"/>
              <a:t>Nation: India</a:t>
            </a:r>
          </a:p>
          <a:p>
            <a:endParaRPr lang="en-US" dirty="0" smtClean="0"/>
          </a:p>
          <a:p>
            <a:r>
              <a:rPr lang="en-US" dirty="0" smtClean="0"/>
              <a:t>Leader: Emperor Meiji</a:t>
            </a:r>
          </a:p>
          <a:p>
            <a:r>
              <a:rPr lang="en-US" dirty="0" smtClean="0"/>
              <a:t>Nation: Japan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0972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smtClean="0"/>
              <a:t>Historical Circumstances:</a:t>
            </a:r>
          </a:p>
          <a:p>
            <a:pPr>
              <a:buNone/>
            </a:pPr>
            <a:r>
              <a:rPr lang="en-US" sz="1800" dirty="0" smtClean="0"/>
              <a:t>India is a Colony of Great Britain.  It is the “crown jewel” of the British Empire because it is very Rich in Resources.</a:t>
            </a:r>
          </a:p>
          <a:p>
            <a:pPr>
              <a:buNone/>
            </a:pPr>
            <a:r>
              <a:rPr lang="en-US" sz="1800" dirty="0" smtClean="0"/>
              <a:t>India is colonized because they are not united socially or politically to defend themselves.</a:t>
            </a:r>
          </a:p>
          <a:p>
            <a:pPr>
              <a:buNone/>
            </a:pPr>
            <a:r>
              <a:rPr lang="en-US" sz="1800" dirty="0" smtClean="0"/>
              <a:t>After WWI – There is a major movement of nationalism and self determination. </a:t>
            </a:r>
          </a:p>
          <a:p>
            <a:pPr>
              <a:buNone/>
            </a:pPr>
            <a:r>
              <a:rPr lang="en-US" sz="2000" dirty="0" smtClean="0"/>
              <a:t>	Nationalism – Pride and love in one’s country</a:t>
            </a:r>
          </a:p>
          <a:p>
            <a:pPr>
              <a:buNone/>
            </a:pPr>
            <a:r>
              <a:rPr lang="en-US" sz="2000" dirty="0" smtClean="0"/>
              <a:t>	Self Determination – Desire to be free of imperial rule, Rule your own nation.</a:t>
            </a:r>
          </a:p>
          <a:p>
            <a:pPr>
              <a:buNone/>
            </a:pPr>
            <a:r>
              <a:rPr lang="en-US" sz="2000" dirty="0" smtClean="0"/>
              <a:t>Amritsar Massacre – Indians (Hindus and Muslims) are violently massacred by British troops.  This massacre unites Hindus and Muslims for nationalism.</a:t>
            </a:r>
          </a:p>
          <a:p>
            <a:pPr>
              <a:buNone/>
            </a:pPr>
            <a:r>
              <a:rPr lang="en-US" sz="2000" dirty="0" smtClean="0"/>
              <a:t>Gandhi is Western Educated and rises to power as a Nationalist leader in India</a:t>
            </a:r>
          </a:p>
          <a:p>
            <a:pPr>
              <a:buNone/>
            </a:pPr>
            <a:r>
              <a:rPr lang="en-US" sz="2000" dirty="0" smtClean="0"/>
              <a:t>	Civil Disobedience – Refusal to Obey Unjust Laws</a:t>
            </a:r>
          </a:p>
          <a:p>
            <a:pPr>
              <a:buNone/>
            </a:pPr>
            <a:r>
              <a:rPr lang="en-US" sz="2000" dirty="0" smtClean="0"/>
              <a:t>	Non-Violent Protest – Desire to achieve goals without the use of violence</a:t>
            </a:r>
          </a:p>
          <a:p>
            <a:pPr>
              <a:buNone/>
            </a:pPr>
            <a:r>
              <a:rPr lang="en-US" sz="2000" dirty="0" smtClean="0"/>
              <a:t>Gandhi wants to undermine British authority in India without violence</a:t>
            </a:r>
          </a:p>
          <a:p>
            <a:pPr>
              <a:buNone/>
            </a:pPr>
            <a:r>
              <a:rPr lang="en-US" sz="2000" dirty="0" smtClean="0"/>
              <a:t>	Salt March – Gandhi leads followers on a March to Indian ocean to make Salt.  Protest against British Taxes on Salt</a:t>
            </a:r>
          </a:p>
          <a:p>
            <a:pPr>
              <a:buNone/>
            </a:pPr>
            <a:r>
              <a:rPr lang="en-US" sz="2000" dirty="0" smtClean="0"/>
              <a:t>	Homespun Movement – Gandhi encourages Indians to make their own clothing/textiles to avoid supporting British Industries.  </a:t>
            </a:r>
          </a:p>
          <a:p>
            <a:pPr>
              <a:buNone/>
            </a:pPr>
            <a:r>
              <a:rPr lang="en-US" sz="2000" dirty="0" smtClean="0"/>
              <a:t>There is growing tension in India between Hindus (majority) and Muslims</a:t>
            </a:r>
          </a:p>
          <a:p>
            <a:pPr>
              <a:buNone/>
            </a:pPr>
            <a:r>
              <a:rPr lang="en-US" sz="2000" dirty="0" smtClean="0"/>
              <a:t>	Hunger Strike – Gandhi Fasts (Doesn’t Eat) to end violence between Hindus/Muslims</a:t>
            </a:r>
          </a:p>
        </p:txBody>
      </p:sp>
    </p:spTree>
    <p:extLst>
      <p:ext uri="{BB962C8B-B14F-4D97-AF65-F5344CB8AC3E}">
        <p14:creationId xmlns="" xmlns:p14="http://schemas.microsoft.com/office/powerpoint/2010/main" val="342075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on their people and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Gandhi Achieves Indian Independence from British Colonial Rule.</a:t>
            </a:r>
          </a:p>
          <a:p>
            <a:r>
              <a:rPr lang="en-US" dirty="0" smtClean="0"/>
              <a:t>India is partitioned into India for Hindus and Pakistan for Muslims.  </a:t>
            </a:r>
          </a:p>
          <a:p>
            <a:r>
              <a:rPr lang="en-US" dirty="0" smtClean="0"/>
              <a:t>India struggles to overcome the negative aspects of Colonial Rule.  Cash crop economy doesn’t meet the needs of the people – need for </a:t>
            </a:r>
            <a:r>
              <a:rPr lang="en-US" smtClean="0"/>
              <a:t>GREEN REVOLUTION.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666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Historical Context:</a:t>
            </a:r>
          </a:p>
          <a:p>
            <a:pPr>
              <a:buNone/>
            </a:pPr>
            <a:r>
              <a:rPr lang="en-US" dirty="0" smtClean="0"/>
              <a:t>Japan is an archipelago (chain of Island) and is geographically isolated.  </a:t>
            </a:r>
          </a:p>
          <a:p>
            <a:pPr>
              <a:buNone/>
            </a:pPr>
            <a:r>
              <a:rPr lang="en-US" dirty="0" smtClean="0"/>
              <a:t>Japan is based on a feudal structure (</a:t>
            </a:r>
            <a:r>
              <a:rPr lang="en-US" dirty="0" err="1" smtClean="0"/>
              <a:t>Shogunate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Japan recognizes Europeans are interfering in China and want to avoid the same.  They transform from a feudal state to a modern Monarchy under emperor Meiji.  </a:t>
            </a:r>
          </a:p>
          <a:p>
            <a:pPr>
              <a:buNone/>
            </a:pPr>
            <a:r>
              <a:rPr lang="en-US" dirty="0" smtClean="0"/>
              <a:t>Emperor Meiji leads a period of rapid westernization and Modernization.</a:t>
            </a:r>
          </a:p>
          <a:p>
            <a:pPr>
              <a:buNone/>
            </a:pPr>
            <a:r>
              <a:rPr lang="en-US" dirty="0" smtClean="0"/>
              <a:t>	Modernization – The Desire to become modern and technologically advanced.</a:t>
            </a:r>
          </a:p>
          <a:p>
            <a:pPr>
              <a:buNone/>
            </a:pPr>
            <a:r>
              <a:rPr lang="en-US" dirty="0" smtClean="0"/>
              <a:t>	Westernization – Process of become more like the Industrialized West (Western Europe)</a:t>
            </a:r>
          </a:p>
          <a:p>
            <a:pPr>
              <a:buNone/>
            </a:pPr>
            <a:r>
              <a:rPr lang="en-US" dirty="0" smtClean="0"/>
              <a:t>Japan becomes imperialistic as they industrialize.</a:t>
            </a:r>
          </a:p>
          <a:p>
            <a:pPr>
              <a:buNone/>
            </a:pPr>
            <a:r>
              <a:rPr lang="en-US" dirty="0" smtClean="0"/>
              <a:t>	Imperialism – Process by which a stronger country takes over a weaker country.</a:t>
            </a:r>
          </a:p>
          <a:p>
            <a:pPr>
              <a:buNone/>
            </a:pPr>
            <a:r>
              <a:rPr lang="en-US" dirty="0" smtClean="0"/>
              <a:t>Industrialization – Process by which a country builds up industries and develops a factory system.</a:t>
            </a:r>
          </a:p>
          <a:p>
            <a:pPr>
              <a:buFontTx/>
              <a:buChar char="-"/>
            </a:pPr>
            <a:r>
              <a:rPr lang="en-US" dirty="0" smtClean="0"/>
              <a:t>Creates transportation network</a:t>
            </a:r>
          </a:p>
          <a:p>
            <a:pPr>
              <a:buFontTx/>
              <a:buChar char="-"/>
            </a:pPr>
            <a:r>
              <a:rPr lang="en-US" dirty="0" smtClean="0"/>
              <a:t>Reforms banking, government, social classes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7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on the People and 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Japan becomes a modern industrial nation</a:t>
            </a:r>
          </a:p>
          <a:p>
            <a:r>
              <a:rPr lang="en-US" dirty="0" smtClean="0"/>
              <a:t>Industrialization creates a need for Raw Materials </a:t>
            </a:r>
            <a:r>
              <a:rPr lang="en-US" dirty="0" smtClean="0">
                <a:sym typeface="Wingdings" pitchFamily="2" charset="2"/>
              </a:rPr>
              <a:t> Japanese Imperialism</a:t>
            </a:r>
          </a:p>
          <a:p>
            <a:r>
              <a:rPr lang="en-US" dirty="0" smtClean="0">
                <a:sym typeface="Wingdings" pitchFamily="2" charset="2"/>
              </a:rPr>
              <a:t>Japan invades Manchuria, Korea and China</a:t>
            </a:r>
          </a:p>
          <a:p>
            <a:r>
              <a:rPr lang="en-US" dirty="0" smtClean="0">
                <a:sym typeface="Wingdings" pitchFamily="2" charset="2"/>
              </a:rPr>
              <a:t>Advanced transportation and communication systems.</a:t>
            </a:r>
          </a:p>
          <a:p>
            <a:r>
              <a:rPr lang="en-US" dirty="0" smtClean="0">
                <a:sym typeface="Wingdings" pitchFamily="2" charset="2"/>
              </a:rPr>
              <a:t>Westernizes so they KEEP OUT THE WEST</a:t>
            </a:r>
          </a:p>
          <a:p>
            <a:r>
              <a:rPr lang="en-US" dirty="0" smtClean="0">
                <a:sym typeface="Wingdings" pitchFamily="2" charset="2"/>
              </a:rPr>
              <a:t>Imperialism (Military Aggression) gets Japan involved in WWII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76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247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Nationalist Leaders</vt:lpstr>
      <vt:lpstr>Slide 2</vt:lpstr>
      <vt:lpstr>Impact on their people and nation</vt:lpstr>
      <vt:lpstr>Slide 4</vt:lpstr>
      <vt:lpstr>Impact on the People and Nation</vt:lpstr>
    </vt:vector>
  </TitlesOfParts>
  <Company>Sachem 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Nationalist Leaders</dc:title>
  <dc:creator>Matthew Rivera</dc:creator>
  <cp:lastModifiedBy>M. Rivera</cp:lastModifiedBy>
  <cp:revision>3</cp:revision>
  <dcterms:created xsi:type="dcterms:W3CDTF">2014-05-29T20:25:06Z</dcterms:created>
  <dcterms:modified xsi:type="dcterms:W3CDTF">2015-05-29T13:10:40Z</dcterms:modified>
</cp:coreProperties>
</file>