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4C21-E553-4A63-AAC1-7B7B31245579}" type="datetimeFigureOut">
              <a:rPr lang="en-US" smtClean="0"/>
              <a:pPr/>
              <a:t>5/18/15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2FB11-8FF1-4C51-8B59-7E0923287F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Systems Thematic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3820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Task:  Choose </a:t>
            </a:r>
            <a:r>
              <a:rPr lang="en-US" b="1" i="1" dirty="0">
                <a:solidFill>
                  <a:schemeClr val="tx1"/>
                </a:solidFill>
              </a:rPr>
              <a:t>two </a:t>
            </a:r>
            <a:r>
              <a:rPr lang="en-US" dirty="0">
                <a:solidFill>
                  <a:schemeClr val="tx1"/>
                </a:solidFill>
              </a:rPr>
              <a:t>different political systems and for </a:t>
            </a:r>
            <a:r>
              <a:rPr lang="en-US" b="1" i="1" dirty="0">
                <a:solidFill>
                  <a:schemeClr val="tx1"/>
                </a:solidFill>
              </a:rPr>
              <a:t>each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Describe the characteristics of the political system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how the political system has affected the history </a:t>
            </a:r>
            <a:r>
              <a:rPr lang="en-US" b="1" i="1" dirty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chemeClr val="tx1"/>
                </a:solidFill>
              </a:rPr>
              <a:t>culture of a specific nation or society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Totalitarian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Characteristics of the System:</a:t>
            </a:r>
          </a:p>
          <a:p>
            <a:r>
              <a:rPr lang="en-US" dirty="0"/>
              <a:t>Dynamic </a:t>
            </a:r>
            <a:r>
              <a:rPr lang="en-US" dirty="0" smtClean="0"/>
              <a:t>Leader</a:t>
            </a:r>
          </a:p>
          <a:p>
            <a:r>
              <a:rPr lang="en-US" dirty="0" smtClean="0"/>
              <a:t>Militarism</a:t>
            </a:r>
          </a:p>
          <a:p>
            <a:r>
              <a:rPr lang="en-US" dirty="0" smtClean="0"/>
              <a:t>Elimination of all DISSIDENTS</a:t>
            </a:r>
            <a:endParaRPr lang="en-US" dirty="0"/>
          </a:p>
          <a:p>
            <a:r>
              <a:rPr lang="en-US" dirty="0"/>
              <a:t>Police Terror</a:t>
            </a:r>
          </a:p>
          <a:p>
            <a:r>
              <a:rPr lang="en-US" dirty="0"/>
              <a:t>Indoctrination (Education</a:t>
            </a:r>
            <a:r>
              <a:rPr lang="en-US" dirty="0" smtClean="0"/>
              <a:t>) of the Youth</a:t>
            </a:r>
            <a:endParaRPr lang="en-US" dirty="0"/>
          </a:p>
          <a:p>
            <a:r>
              <a:rPr lang="en-US" dirty="0"/>
              <a:t>Propaganda/Censorship</a:t>
            </a:r>
          </a:p>
          <a:p>
            <a:r>
              <a:rPr lang="en-US" dirty="0"/>
              <a:t>Religious/Ethnic </a:t>
            </a:r>
            <a:r>
              <a:rPr lang="en-US" dirty="0" smtClean="0"/>
              <a:t>Persecution</a:t>
            </a:r>
          </a:p>
          <a:p>
            <a:r>
              <a:rPr lang="en-US" dirty="0" smtClean="0"/>
              <a:t>No Personal Freedom</a:t>
            </a:r>
            <a:endParaRPr lang="en-US" dirty="0"/>
          </a:p>
          <a:p>
            <a:pPr>
              <a:buNone/>
            </a:pPr>
            <a:r>
              <a:rPr lang="en-US" dirty="0" smtClean="0"/>
              <a:t>**</a:t>
            </a:r>
            <a:r>
              <a:rPr lang="en-US" dirty="0"/>
              <a:t>Glorifies the STATE over the individual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6075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Impact of the Political System on SOVIET UNION:</a:t>
            </a:r>
          </a:p>
          <a:p>
            <a:r>
              <a:rPr lang="en-US" dirty="0" smtClean="0"/>
              <a:t>Stalin becomes leader of Communist Party and Soviet Union</a:t>
            </a:r>
          </a:p>
          <a:p>
            <a:r>
              <a:rPr lang="en-US" dirty="0" smtClean="0"/>
              <a:t>5 Year Plans: Improve Heavy Industry, Collectivize Agriculture, Improve Transportation</a:t>
            </a:r>
          </a:p>
          <a:p>
            <a:pPr lvl="1"/>
            <a:r>
              <a:rPr lang="en-US" dirty="0" smtClean="0"/>
              <a:t>Increases industrial production</a:t>
            </a:r>
            <a:endParaRPr lang="en-US" dirty="0"/>
          </a:p>
          <a:p>
            <a:r>
              <a:rPr lang="en-US" dirty="0" smtClean="0"/>
              <a:t>Great Forced Famine (Ukraine) – Eliminate Kulaks</a:t>
            </a:r>
            <a:endParaRPr lang="en-US" dirty="0"/>
          </a:p>
          <a:p>
            <a:r>
              <a:rPr lang="en-US" dirty="0" smtClean="0"/>
              <a:t>Gov’t Control of Economy (Command) – Shortages and Surpluses</a:t>
            </a:r>
          </a:p>
          <a:p>
            <a:r>
              <a:rPr lang="en-US" dirty="0" smtClean="0"/>
              <a:t>Churches/</a:t>
            </a:r>
            <a:r>
              <a:rPr lang="en-US" dirty="0" err="1" smtClean="0"/>
              <a:t>Syngogues</a:t>
            </a:r>
            <a:r>
              <a:rPr lang="en-US" dirty="0" smtClean="0"/>
              <a:t> destroyed by police, clergy killed</a:t>
            </a:r>
          </a:p>
          <a:p>
            <a:r>
              <a:rPr lang="en-US" dirty="0" smtClean="0"/>
              <a:t>SOVIET UNION BECOMES A SUPER POWER (Cold War)</a:t>
            </a:r>
          </a:p>
          <a:p>
            <a:r>
              <a:rPr lang="en-US" dirty="0" smtClean="0"/>
              <a:t>Government controls all media outlets (Radio, TV, </a:t>
            </a:r>
            <a:r>
              <a:rPr lang="en-US" dirty="0" err="1" smtClean="0"/>
              <a:t>etc</a:t>
            </a:r>
            <a:r>
              <a:rPr lang="en-US" smtClean="0"/>
              <a:t>)</a:t>
            </a:r>
            <a:endParaRPr lang="en-US" dirty="0"/>
          </a:p>
          <a:p>
            <a:r>
              <a:rPr lang="en-US" dirty="0" smtClean="0"/>
              <a:t>POLICE STATE</a:t>
            </a:r>
          </a:p>
          <a:p>
            <a:pPr lvl="1"/>
            <a:r>
              <a:rPr lang="en-US" dirty="0" smtClean="0"/>
              <a:t>The Great Purge – Violent elimination of all political opponents.</a:t>
            </a:r>
          </a:p>
          <a:p>
            <a:pPr lvl="1"/>
            <a:r>
              <a:rPr lang="en-US" dirty="0" smtClean="0"/>
              <a:t>Pogroms: Waves of violence against the Jews</a:t>
            </a:r>
            <a:endParaRPr lang="en-US" dirty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Totalitarian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Fascist </a:t>
            </a:r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Characteristics of the System:</a:t>
            </a:r>
          </a:p>
          <a:p>
            <a:r>
              <a:rPr lang="en-US" dirty="0"/>
              <a:t>Dynamic </a:t>
            </a:r>
            <a:r>
              <a:rPr lang="en-US" dirty="0" smtClean="0"/>
              <a:t>Leader</a:t>
            </a:r>
          </a:p>
          <a:p>
            <a:r>
              <a:rPr lang="en-US" dirty="0" smtClean="0"/>
              <a:t>Militarism</a:t>
            </a:r>
          </a:p>
          <a:p>
            <a:r>
              <a:rPr lang="en-US" dirty="0" smtClean="0"/>
              <a:t>Elimination of all DISSIDENTS</a:t>
            </a:r>
            <a:endParaRPr lang="en-US" dirty="0"/>
          </a:p>
          <a:p>
            <a:r>
              <a:rPr lang="en-US" dirty="0"/>
              <a:t>Police Terror</a:t>
            </a:r>
          </a:p>
          <a:p>
            <a:r>
              <a:rPr lang="en-US" dirty="0"/>
              <a:t>Indoctrination (Education</a:t>
            </a:r>
            <a:r>
              <a:rPr lang="en-US" dirty="0" smtClean="0"/>
              <a:t>) of the Youth</a:t>
            </a:r>
            <a:endParaRPr lang="en-US" dirty="0"/>
          </a:p>
          <a:p>
            <a:r>
              <a:rPr lang="en-US" dirty="0"/>
              <a:t>Propaganda/Censorship</a:t>
            </a:r>
          </a:p>
          <a:p>
            <a:r>
              <a:rPr lang="en-US" dirty="0"/>
              <a:t>Religious/Ethnic </a:t>
            </a:r>
            <a:r>
              <a:rPr lang="en-US" dirty="0" smtClean="0"/>
              <a:t>Persecution</a:t>
            </a:r>
          </a:p>
          <a:p>
            <a:r>
              <a:rPr lang="en-US" dirty="0" smtClean="0"/>
              <a:t>No Personal Freedom</a:t>
            </a:r>
            <a:endParaRPr lang="en-US" dirty="0"/>
          </a:p>
          <a:p>
            <a:pPr>
              <a:buNone/>
            </a:pPr>
            <a:r>
              <a:rPr lang="en-US" dirty="0" smtClean="0"/>
              <a:t>**</a:t>
            </a:r>
            <a:r>
              <a:rPr lang="en-US" dirty="0"/>
              <a:t>Glorifies the STATE over the individual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1146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Impact of the Political System on </a:t>
            </a:r>
            <a:r>
              <a:rPr lang="en-US" b="1" dirty="0" smtClean="0"/>
              <a:t>GERMANY:</a:t>
            </a:r>
            <a:endParaRPr lang="en-US" b="1" dirty="0" smtClean="0"/>
          </a:p>
          <a:p>
            <a:r>
              <a:rPr lang="en-US" dirty="0" smtClean="0"/>
              <a:t>Nazi Party wins power in Germany, Hitler is leader</a:t>
            </a:r>
            <a:endParaRPr lang="en-US" dirty="0" smtClean="0"/>
          </a:p>
          <a:p>
            <a:r>
              <a:rPr lang="en-US" dirty="0" smtClean="0"/>
              <a:t>Socialist Economy</a:t>
            </a:r>
            <a:endParaRPr lang="en-US" dirty="0"/>
          </a:p>
          <a:p>
            <a:r>
              <a:rPr lang="en-US" dirty="0" smtClean="0"/>
              <a:t>Extreme Militarism – Conquest of Land (Aggression)</a:t>
            </a:r>
          </a:p>
          <a:p>
            <a:pPr lvl="1"/>
            <a:r>
              <a:rPr lang="en-US" dirty="0" smtClean="0"/>
              <a:t>Sudetenland, Rhineland, Alsace Lorraine</a:t>
            </a:r>
          </a:p>
          <a:p>
            <a:pPr lvl="1"/>
            <a:r>
              <a:rPr lang="en-US" dirty="0" smtClean="0"/>
              <a:t>Powerful Military</a:t>
            </a:r>
            <a:endParaRPr lang="en-US" dirty="0"/>
          </a:p>
          <a:p>
            <a:r>
              <a:rPr lang="en-US" dirty="0" smtClean="0"/>
              <a:t>Aggression leads to WWII – due to appeasement</a:t>
            </a:r>
            <a:endParaRPr lang="en-US" dirty="0" smtClean="0"/>
          </a:p>
          <a:p>
            <a:r>
              <a:rPr lang="en-US" smtClean="0"/>
              <a:t>Indoctrination </a:t>
            </a:r>
            <a:r>
              <a:rPr lang="en-US" dirty="0" smtClean="0"/>
              <a:t>of the youth – Hitler Youth</a:t>
            </a:r>
            <a:endParaRPr lang="en-US" dirty="0" smtClean="0"/>
          </a:p>
          <a:p>
            <a:r>
              <a:rPr lang="en-US" dirty="0" smtClean="0"/>
              <a:t>Anti-Semitism – Nuremberg Laws, Holocaust</a:t>
            </a:r>
            <a:endParaRPr lang="en-US" dirty="0"/>
          </a:p>
          <a:p>
            <a:r>
              <a:rPr lang="en-US" dirty="0" smtClean="0"/>
              <a:t>POLICE </a:t>
            </a:r>
            <a:r>
              <a:rPr lang="en-US" dirty="0" smtClean="0"/>
              <a:t>STATE</a:t>
            </a:r>
            <a:r>
              <a:rPr lang="en-US" b="1" dirty="0" smtClean="0"/>
              <a:t>- Gestapo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Fascist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2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294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Political Systems Thematic Essay</vt:lpstr>
      <vt:lpstr>Totalitarian Government</vt:lpstr>
      <vt:lpstr>Totalitarian Government</vt:lpstr>
      <vt:lpstr>Fascist Government</vt:lpstr>
      <vt:lpstr>Fascist Government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Points Thematic Essay</dc:title>
  <dc:creator>M. Rivera</dc:creator>
  <cp:lastModifiedBy>MATTHEW RIVERA</cp:lastModifiedBy>
  <cp:revision>13</cp:revision>
  <dcterms:created xsi:type="dcterms:W3CDTF">2011-06-01T14:42:08Z</dcterms:created>
  <dcterms:modified xsi:type="dcterms:W3CDTF">2015-05-19T01:43:00Z</dcterms:modified>
</cp:coreProperties>
</file>