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9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1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7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2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7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6DFB-EF02-B349-8CAF-FDEE1E7020F5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4F4E-A3F5-2C47-A86E-88CC60AE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Leader:  Mohandas Gandhi</a:t>
            </a:r>
          </a:p>
          <a:p>
            <a:r>
              <a:rPr lang="en-US" dirty="0" smtClean="0"/>
              <a:t>Nation: India</a:t>
            </a:r>
          </a:p>
          <a:p>
            <a:endParaRPr lang="en-US" dirty="0" smtClean="0"/>
          </a:p>
          <a:p>
            <a:r>
              <a:rPr lang="en-US" dirty="0" smtClean="0"/>
              <a:t>Leader: Emperor Meiji</a:t>
            </a:r>
          </a:p>
          <a:p>
            <a:r>
              <a:rPr lang="en-US" dirty="0" smtClean="0"/>
              <a:t>Nation: Japan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2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Mohandas Gandhi/India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Ideas AND Methods:</a:t>
            </a:r>
          </a:p>
          <a:p>
            <a:pPr>
              <a:buNone/>
            </a:pPr>
            <a:r>
              <a:rPr lang="en-US" dirty="0" smtClean="0"/>
              <a:t>Nationalism – Pride and love in one’s country</a:t>
            </a:r>
          </a:p>
          <a:p>
            <a:pPr>
              <a:buNone/>
            </a:pPr>
            <a:r>
              <a:rPr lang="en-US" dirty="0" smtClean="0"/>
              <a:t>Self Determination – Desire to be free of imperial rule, Rule your own nation.</a:t>
            </a:r>
          </a:p>
          <a:p>
            <a:pPr>
              <a:buNone/>
            </a:pPr>
            <a:r>
              <a:rPr lang="en-US" dirty="0" smtClean="0"/>
              <a:t>Civil Disobedience – Refusal to Obey Unjust Laws</a:t>
            </a:r>
          </a:p>
          <a:p>
            <a:pPr>
              <a:buNone/>
            </a:pPr>
            <a:r>
              <a:rPr lang="en-US" dirty="0" smtClean="0"/>
              <a:t>Non-Violent Protest – Desire to achieve goals without the use of violence</a:t>
            </a:r>
          </a:p>
          <a:p>
            <a:pPr>
              <a:buNone/>
            </a:pPr>
            <a:r>
              <a:rPr lang="en-US" dirty="0" smtClean="0"/>
              <a:t>Hunger Strike – Gandhi Fasts (Doesn’t Eat) to end violence between Hindus/Muslims</a:t>
            </a:r>
          </a:p>
          <a:p>
            <a:pPr>
              <a:buNone/>
            </a:pPr>
            <a:r>
              <a:rPr lang="en-US" dirty="0" smtClean="0"/>
              <a:t>Salt March – Gandhi leads followers on a March to Indian ocean to make Salt.  Protest against British Taxes on Salt</a:t>
            </a:r>
          </a:p>
          <a:p>
            <a:pPr>
              <a:buNone/>
            </a:pPr>
            <a:r>
              <a:rPr lang="en-US" dirty="0" smtClean="0"/>
              <a:t>Homespun Movement – Gandhi encourages Indians to make their own clothing/textiles to avoid supporting British Industries.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5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on their people and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Gandhi Achieves Indian Independence from British Colonial Rule.</a:t>
            </a:r>
          </a:p>
          <a:p>
            <a:r>
              <a:rPr lang="en-US" dirty="0" smtClean="0"/>
              <a:t>India is partitioned into India for Hindus and Pakistan for Muslims.  </a:t>
            </a:r>
          </a:p>
          <a:p>
            <a:r>
              <a:rPr lang="en-US" dirty="0" smtClean="0"/>
              <a:t>India struggles to overcome the negative aspects of Colonial Rule.  Cash crop economy doesn’t meet the needs of the people – need for </a:t>
            </a:r>
            <a:r>
              <a:rPr lang="en-US" smtClean="0"/>
              <a:t>GREEN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1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Emperor Meiji/Japan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Ideas and Methods:</a:t>
            </a:r>
          </a:p>
          <a:p>
            <a:pPr>
              <a:buNone/>
            </a:pPr>
            <a:r>
              <a:rPr lang="en-US" dirty="0" smtClean="0"/>
              <a:t>Modernization – The Desire to become modern and technologically advanced.</a:t>
            </a:r>
          </a:p>
          <a:p>
            <a:pPr>
              <a:buNone/>
            </a:pPr>
            <a:r>
              <a:rPr lang="en-US" dirty="0" smtClean="0"/>
              <a:t>Westernization – Process of become more like the Industrialized West (Western Europe)</a:t>
            </a:r>
          </a:p>
          <a:p>
            <a:pPr>
              <a:buNone/>
            </a:pPr>
            <a:r>
              <a:rPr lang="en-US" dirty="0" smtClean="0"/>
              <a:t>Imperialism – Process by which a stronger country takes over a weaker country.</a:t>
            </a:r>
          </a:p>
          <a:p>
            <a:pPr>
              <a:buNone/>
            </a:pPr>
            <a:r>
              <a:rPr lang="en-US" dirty="0" smtClean="0"/>
              <a:t>Industrialization – Process by which a country builds up industries and develops a factory system.</a:t>
            </a:r>
          </a:p>
          <a:p>
            <a:pPr>
              <a:buFontTx/>
              <a:buChar char="-"/>
            </a:pPr>
            <a:r>
              <a:rPr lang="en-US" dirty="0" smtClean="0"/>
              <a:t>Creates transportation network</a:t>
            </a:r>
          </a:p>
          <a:p>
            <a:pPr>
              <a:buFontTx/>
              <a:buChar char="-"/>
            </a:pPr>
            <a:r>
              <a:rPr lang="en-US" dirty="0" smtClean="0"/>
              <a:t>Reforms banking, government, social classes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on the People and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Japan becomes a modern industrial nation</a:t>
            </a:r>
          </a:p>
          <a:p>
            <a:r>
              <a:rPr lang="en-US" dirty="0" smtClean="0"/>
              <a:t>Industrialization creates a need for Raw Materials </a:t>
            </a:r>
            <a:r>
              <a:rPr lang="en-US" dirty="0" smtClean="0">
                <a:sym typeface="Wingdings" pitchFamily="2" charset="2"/>
              </a:rPr>
              <a:t> Japanese Imperialism</a:t>
            </a:r>
          </a:p>
          <a:p>
            <a:r>
              <a:rPr lang="en-US" dirty="0" smtClean="0">
                <a:sym typeface="Wingdings" pitchFamily="2" charset="2"/>
              </a:rPr>
              <a:t>Japan invades Manchuria, Korea and China</a:t>
            </a:r>
          </a:p>
          <a:p>
            <a:r>
              <a:rPr lang="en-US" dirty="0" smtClean="0">
                <a:sym typeface="Wingdings" pitchFamily="2" charset="2"/>
              </a:rPr>
              <a:t>Advanced transportation and communication systems.</a:t>
            </a:r>
          </a:p>
          <a:p>
            <a:r>
              <a:rPr lang="en-US" dirty="0" smtClean="0">
                <a:sym typeface="Wingdings" pitchFamily="2" charset="2"/>
              </a:rPr>
              <a:t>Westernizes so they KEEP OUT THE WEST</a:t>
            </a:r>
          </a:p>
          <a:p>
            <a:r>
              <a:rPr lang="en-US" dirty="0" smtClean="0">
                <a:sym typeface="Wingdings" pitchFamily="2" charset="2"/>
              </a:rPr>
              <a:t>Imperialism (Military Aggression) gets Japan involved in WWII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8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Nationalist Leaders</vt:lpstr>
      <vt:lpstr>Mohandas Gandhi/India</vt:lpstr>
      <vt:lpstr>Impact on their people and nation</vt:lpstr>
      <vt:lpstr>Emperor Meiji/Japan</vt:lpstr>
      <vt:lpstr>Impact on the People and Nation</vt:lpstr>
    </vt:vector>
  </TitlesOfParts>
  <Company>Sachem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Nationalist Leaders</dc:title>
  <dc:creator>Matthew Rivera</dc:creator>
  <cp:lastModifiedBy>Matthew Rivera</cp:lastModifiedBy>
  <cp:revision>1</cp:revision>
  <dcterms:created xsi:type="dcterms:W3CDTF">2014-05-29T20:25:06Z</dcterms:created>
  <dcterms:modified xsi:type="dcterms:W3CDTF">2014-05-29T20:26:00Z</dcterms:modified>
</cp:coreProperties>
</file>