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51" d="100"/>
          <a:sy n="51" d="100"/>
        </p:scale>
        <p:origin x="-2176" y="-7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pPr/>
              <a:t>9/4/18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9/4/18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9/4/18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9/4/18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9/4/18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9/4/18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pPr/>
              <a:t>9/4/18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9/4/18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9/4/18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9/4/18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9/4/18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pPr/>
              <a:t>9/4/18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pPr/>
              <a:t>9/4/18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pPr/>
              <a:t>9/4/18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pPr/>
              <a:t>9/4/18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9/4/18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9/4/18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9/4/18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pPr/>
              <a:t>9/4/18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0547" y="4208929"/>
            <a:ext cx="8248821" cy="1942414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Criminal Justice</a:t>
            </a:r>
            <a:br>
              <a:rPr lang="en-US" sz="5400" b="1" dirty="0" smtClean="0"/>
            </a:br>
            <a:r>
              <a:rPr lang="en-US" sz="5400" b="1" dirty="0" smtClean="0"/>
              <a:t>Mr. Rivera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982223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952120"/>
          </a:xfrm>
        </p:spPr>
        <p:txBody>
          <a:bodyPr/>
          <a:lstStyle/>
          <a:p>
            <a:r>
              <a:rPr lang="en-US" dirty="0" smtClean="0"/>
              <a:t>Major </a:t>
            </a:r>
            <a:r>
              <a:rPr lang="en-US" dirty="0" smtClean="0"/>
              <a:t>Units of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593870"/>
            <a:ext cx="8686801" cy="4806515"/>
          </a:xfrm>
        </p:spPr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en-US" sz="3600" dirty="0" smtClean="0"/>
              <a:t>Criminal Law</a:t>
            </a:r>
          </a:p>
          <a:p>
            <a:pPr marL="457200" indent="-457200">
              <a:buAutoNum type="arabicParenR"/>
            </a:pPr>
            <a:r>
              <a:rPr lang="en-US" sz="3600" dirty="0" smtClean="0"/>
              <a:t>Law Enforcement</a:t>
            </a:r>
          </a:p>
          <a:p>
            <a:pPr marL="457200" indent="-457200">
              <a:buAutoNum type="arabicParenR"/>
            </a:pPr>
            <a:r>
              <a:rPr lang="en-US" sz="3600" dirty="0" smtClean="0"/>
              <a:t>The Legal Process </a:t>
            </a:r>
            <a:r>
              <a:rPr lang="mr-IN" sz="3600" dirty="0" smtClean="0"/>
              <a:t>–</a:t>
            </a:r>
            <a:r>
              <a:rPr lang="en-US" sz="3600" dirty="0" smtClean="0"/>
              <a:t> Arrest to Trial</a:t>
            </a:r>
          </a:p>
          <a:p>
            <a:pPr marL="457200" indent="-457200">
              <a:buAutoNum type="arabicParenR"/>
            </a:pPr>
            <a:r>
              <a:rPr lang="en-US" sz="3600" dirty="0" smtClean="0"/>
              <a:t>Sentencing and the Death Penalty</a:t>
            </a:r>
          </a:p>
          <a:p>
            <a:pPr marL="457200" indent="-457200">
              <a:buAutoNum type="arabicParenR"/>
            </a:pPr>
            <a:r>
              <a:rPr lang="en-US" sz="3600" dirty="0" smtClean="0"/>
              <a:t>Flex Unit </a:t>
            </a:r>
            <a:r>
              <a:rPr lang="mr-IN" sz="3600" dirty="0" smtClean="0"/>
              <a:t>–</a:t>
            </a:r>
            <a:r>
              <a:rPr lang="en-US" sz="3600" dirty="0" smtClean="0"/>
              <a:t> Current Issues in CJ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842162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4905"/>
            <a:ext cx="6508377" cy="952120"/>
          </a:xfrm>
        </p:spPr>
        <p:txBody>
          <a:bodyPr/>
          <a:lstStyle/>
          <a:p>
            <a:r>
              <a:rPr lang="en-US" dirty="0" smtClean="0"/>
              <a:t>Current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977025"/>
            <a:ext cx="7385851" cy="5547881"/>
          </a:xfrm>
        </p:spPr>
        <p:txBody>
          <a:bodyPr>
            <a:normAutofit/>
          </a:bodyPr>
          <a:lstStyle/>
          <a:p>
            <a:r>
              <a:rPr lang="en-US" dirty="0" smtClean="0"/>
              <a:t>Quarter 1 Due Dates:</a:t>
            </a:r>
          </a:p>
          <a:p>
            <a:pPr lvl="1"/>
            <a:r>
              <a:rPr lang="en-US" dirty="0" smtClean="0"/>
              <a:t>September 14</a:t>
            </a:r>
          </a:p>
          <a:p>
            <a:pPr lvl="1"/>
            <a:r>
              <a:rPr lang="en-US" dirty="0" smtClean="0"/>
              <a:t>September 21</a:t>
            </a:r>
          </a:p>
          <a:p>
            <a:pPr lvl="1"/>
            <a:r>
              <a:rPr lang="en-US" dirty="0" smtClean="0"/>
              <a:t>September 28</a:t>
            </a:r>
          </a:p>
          <a:p>
            <a:pPr lvl="1"/>
            <a:r>
              <a:rPr lang="en-US" dirty="0" smtClean="0"/>
              <a:t>October 5</a:t>
            </a:r>
          </a:p>
          <a:p>
            <a:pPr lvl="1"/>
            <a:r>
              <a:rPr lang="en-US" dirty="0" smtClean="0"/>
              <a:t>October 12</a:t>
            </a:r>
          </a:p>
          <a:p>
            <a:pPr lvl="1"/>
            <a:r>
              <a:rPr lang="en-US" dirty="0" smtClean="0"/>
              <a:t>October 19</a:t>
            </a:r>
          </a:p>
          <a:p>
            <a:pPr lvl="1"/>
            <a:r>
              <a:rPr lang="en-US" dirty="0" smtClean="0"/>
              <a:t>October 26</a:t>
            </a:r>
          </a:p>
          <a:p>
            <a:pPr lvl="1"/>
            <a:r>
              <a:rPr lang="en-US" dirty="0" smtClean="0"/>
              <a:t>November 2</a:t>
            </a:r>
          </a:p>
          <a:p>
            <a:pPr lvl="1"/>
            <a:r>
              <a:rPr lang="en-US" dirty="0" smtClean="0"/>
              <a:t>2 In Class Assignments</a:t>
            </a:r>
          </a:p>
          <a:p>
            <a:pPr lvl="1"/>
            <a:endParaRPr lang="en-US" dirty="0"/>
          </a:p>
          <a:p>
            <a:pPr marL="228600" lvl="1" indent="0">
              <a:buNone/>
            </a:pPr>
            <a:r>
              <a:rPr lang="en-US" dirty="0" smtClean="0"/>
              <a:t>10 Total Assignments Due.  Late assignments will be penalized 10 points per day.  100 Points for a TEST GRADE.  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752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riminal-justice-career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62871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502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7700"/>
            <a:ext cx="9144000" cy="5551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168870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6705</TotalTime>
  <Words>78</Words>
  <Application>Microsoft Macintosh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Plaza</vt:lpstr>
      <vt:lpstr>Criminal Justice Mr. Rivera</vt:lpstr>
      <vt:lpstr>Major Units of Study</vt:lpstr>
      <vt:lpstr>Current Events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U.S. Citizenship</dc:title>
  <dc:creator>MATTHEW RIVERA</dc:creator>
  <cp:lastModifiedBy>MATTHEW RIVERA</cp:lastModifiedBy>
  <cp:revision>22</cp:revision>
  <dcterms:created xsi:type="dcterms:W3CDTF">2015-09-07T23:16:56Z</dcterms:created>
  <dcterms:modified xsi:type="dcterms:W3CDTF">2018-09-05T00:44:44Z</dcterms:modified>
</cp:coreProperties>
</file>