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58" r:id="rId5"/>
    <p:sldId id="267" r:id="rId6"/>
    <p:sldId id="264" r:id="rId7"/>
    <p:sldId id="259" r:id="rId8"/>
    <p:sldId id="265" r:id="rId9"/>
    <p:sldId id="273" r:id="rId10"/>
    <p:sldId id="277" r:id="rId11"/>
    <p:sldId id="274" r:id="rId12"/>
    <p:sldId id="270" r:id="rId13"/>
    <p:sldId id="271" r:id="rId14"/>
    <p:sldId id="269" r:id="rId15"/>
    <p:sldId id="260" r:id="rId16"/>
    <p:sldId id="275" r:id="rId17"/>
    <p:sldId id="261" r:id="rId18"/>
    <p:sldId id="279" r:id="rId19"/>
    <p:sldId id="278" r:id="rId20"/>
    <p:sldId id="262" r:id="rId21"/>
    <p:sldId id="268" r:id="rId22"/>
    <p:sldId id="263" r:id="rId23"/>
    <p:sldId id="276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A4CF-C0A9-452E-BFE9-8E54F2B1D01D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5078-3319-441E-A739-1E0FA6217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A4CF-C0A9-452E-BFE9-8E54F2B1D01D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5078-3319-441E-A739-1E0FA6217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A4CF-C0A9-452E-BFE9-8E54F2B1D01D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5078-3319-441E-A739-1E0FA6217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A4CF-C0A9-452E-BFE9-8E54F2B1D01D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5078-3319-441E-A739-1E0FA6217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A4CF-C0A9-452E-BFE9-8E54F2B1D01D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5078-3319-441E-A739-1E0FA6217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A4CF-C0A9-452E-BFE9-8E54F2B1D01D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5078-3319-441E-A739-1E0FA6217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A4CF-C0A9-452E-BFE9-8E54F2B1D01D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5078-3319-441E-A739-1E0FA6217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A4CF-C0A9-452E-BFE9-8E54F2B1D01D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1C5078-3319-441E-A739-1E0FA6217A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A4CF-C0A9-452E-BFE9-8E54F2B1D01D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5078-3319-441E-A739-1E0FA6217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A4CF-C0A9-452E-BFE9-8E54F2B1D01D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81C5078-3319-441E-A739-1E0FA6217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2DCA4CF-C0A9-452E-BFE9-8E54F2B1D01D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C5078-3319-441E-A739-1E0FA6217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2DCA4CF-C0A9-452E-BFE9-8E54F2B1D01D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81C5078-3319-441E-A739-1E0FA6217A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8714936" cy="2301240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/>
              <a:t>The Empires of Persia</a:t>
            </a:r>
            <a:endParaRPr lang="en-US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Satrapies</a:t>
            </a:r>
            <a:endParaRPr lang="en-US" dirty="0"/>
          </a:p>
        </p:txBody>
      </p:sp>
      <p:pic>
        <p:nvPicPr>
          <p:cNvPr id="4" name="Content Placeholder 3" descr="Satrap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80545"/>
            <a:ext cx="8610600" cy="56122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Persian Roads</a:t>
            </a:r>
            <a:endParaRPr lang="en-US" dirty="0"/>
          </a:p>
        </p:txBody>
      </p:sp>
      <p:pic>
        <p:nvPicPr>
          <p:cNvPr id="4" name="Content Placeholder 3" descr="Persian road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3214" y="1447800"/>
            <a:ext cx="9157214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Persepolis</a:t>
            </a:r>
            <a:endParaRPr lang="en-US" dirty="0"/>
          </a:p>
        </p:txBody>
      </p:sp>
      <p:pic>
        <p:nvPicPr>
          <p:cNvPr id="4" name="Content Placeholder 3" descr="Persepolis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1507" y="1524000"/>
            <a:ext cx="7554293" cy="51376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Persepolis</a:t>
            </a:r>
            <a:endParaRPr lang="en-US" dirty="0"/>
          </a:p>
        </p:txBody>
      </p:sp>
      <p:pic>
        <p:nvPicPr>
          <p:cNvPr id="4" name="Content Placeholder 3" descr="Persepolis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980360"/>
            <a:ext cx="5715000" cy="58435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Persepolis</a:t>
            </a:r>
            <a:endParaRPr lang="en-US" dirty="0"/>
          </a:p>
        </p:txBody>
      </p:sp>
      <p:pic>
        <p:nvPicPr>
          <p:cNvPr id="6" name="Content Placeholder 5" descr="Persepoli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3854" y="1600200"/>
            <a:ext cx="651429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 of </a:t>
            </a:r>
            <a:r>
              <a:rPr lang="en-US" dirty="0" err="1" smtClean="0"/>
              <a:t>Achaemenids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Xerxes</a:t>
            </a:r>
          </a:p>
          <a:p>
            <a:pPr lvl="1"/>
            <a:r>
              <a:rPr lang="en-US" dirty="0" smtClean="0"/>
              <a:t>Not tolerant</a:t>
            </a:r>
          </a:p>
          <a:p>
            <a:pPr lvl="1"/>
            <a:r>
              <a:rPr lang="en-US" dirty="0" smtClean="0"/>
              <a:t>Greeks viewed as “tyrants”</a:t>
            </a:r>
          </a:p>
          <a:p>
            <a:pPr lvl="1"/>
            <a:r>
              <a:rPr lang="en-US" dirty="0" smtClean="0"/>
              <a:t>Fought Greeks (Ionia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PERSIAN WARS</a:t>
            </a:r>
          </a:p>
          <a:p>
            <a:pPr lvl="2"/>
            <a:r>
              <a:rPr lang="en-US" dirty="0" smtClean="0"/>
              <a:t>Pyrrhic Victory (Causes the fall) </a:t>
            </a:r>
            <a:endParaRPr lang="en-US" dirty="0" smtClean="0"/>
          </a:p>
          <a:p>
            <a:pPr lvl="1"/>
            <a:r>
              <a:rPr lang="en-US" dirty="0" smtClean="0"/>
              <a:t>Alexander the Great!!!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467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Persian War</a:t>
            </a:r>
            <a:endParaRPr lang="en-US" dirty="0"/>
          </a:p>
        </p:txBody>
      </p:sp>
      <p:pic>
        <p:nvPicPr>
          <p:cNvPr id="4" name="Content Placeholder 3" descr="Persian War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58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Seleucids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err="1" smtClean="0"/>
              <a:t>Seleucus</a:t>
            </a:r>
            <a:r>
              <a:rPr lang="en-US" sz="4800" dirty="0" smtClean="0"/>
              <a:t> </a:t>
            </a:r>
          </a:p>
          <a:p>
            <a:pPr lvl="1"/>
            <a:r>
              <a:rPr lang="en-US" sz="3600" dirty="0" smtClean="0"/>
              <a:t>Continued Alexander’s rule</a:t>
            </a:r>
          </a:p>
          <a:p>
            <a:pPr lvl="1"/>
            <a:r>
              <a:rPr lang="en-US" sz="3600" dirty="0" smtClean="0"/>
              <a:t>Built cities </a:t>
            </a:r>
            <a:r>
              <a:rPr lang="en-US" sz="3600" dirty="0" smtClean="0">
                <a:sym typeface="Wingdings" pitchFamily="2" charset="2"/>
              </a:rPr>
              <a:t> trade</a:t>
            </a:r>
          </a:p>
          <a:p>
            <a:pPr lvl="1"/>
            <a:r>
              <a:rPr lang="en-US" sz="3600" dirty="0" smtClean="0">
                <a:sym typeface="Wingdings" pitchFamily="2" charset="2"/>
              </a:rPr>
              <a:t>Satrap rebellions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Seleucids</a:t>
            </a:r>
            <a:endParaRPr lang="en-US" dirty="0"/>
          </a:p>
        </p:txBody>
      </p:sp>
      <p:pic>
        <p:nvPicPr>
          <p:cNvPr id="4" name="Content Placeholder 3" descr="Seleucids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125633"/>
            <a:ext cx="8248011" cy="57323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Seleucids</a:t>
            </a:r>
            <a:endParaRPr lang="en-US" dirty="0"/>
          </a:p>
        </p:txBody>
      </p:sp>
      <p:pic>
        <p:nvPicPr>
          <p:cNvPr id="4" name="Content Placeholder 3" descr="Seleucids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990600"/>
            <a:ext cx="9200619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4 Ruling Dynasties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83156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en-US" sz="4000" dirty="0" err="1" smtClean="0"/>
              <a:t>Achaemenids</a:t>
            </a:r>
            <a:r>
              <a:rPr lang="en-US" sz="4000" dirty="0" smtClean="0"/>
              <a:t> (558 BCE – 330 BCE)</a:t>
            </a:r>
          </a:p>
          <a:p>
            <a:pPr marL="514350" indent="-514350">
              <a:buAutoNum type="arabicParenR"/>
            </a:pPr>
            <a:endParaRPr lang="en-US" sz="4000" dirty="0" smtClean="0"/>
          </a:p>
          <a:p>
            <a:pPr marL="514350" indent="-514350">
              <a:buAutoNum type="arabicParenR"/>
            </a:pPr>
            <a:r>
              <a:rPr lang="en-US" sz="4000" dirty="0" smtClean="0"/>
              <a:t>Seleucids (323 BCE – 83 BCE)</a:t>
            </a:r>
          </a:p>
          <a:p>
            <a:pPr marL="514350" indent="-514350">
              <a:buAutoNum type="arabicParenR"/>
            </a:pPr>
            <a:endParaRPr lang="en-US" sz="4000" dirty="0" smtClean="0"/>
          </a:p>
          <a:p>
            <a:pPr marL="514350" indent="-514350">
              <a:buAutoNum type="arabicParenR"/>
            </a:pPr>
            <a:r>
              <a:rPr lang="en-US" sz="4000" dirty="0" err="1" smtClean="0"/>
              <a:t>Parthians</a:t>
            </a:r>
            <a:r>
              <a:rPr lang="en-US" sz="4000" dirty="0" smtClean="0"/>
              <a:t> (247 BCE – 224 CE)</a:t>
            </a:r>
          </a:p>
          <a:p>
            <a:pPr marL="514350" indent="-514350">
              <a:buAutoNum type="arabicParenR"/>
            </a:pPr>
            <a:endParaRPr lang="en-US" sz="4000" dirty="0" smtClean="0"/>
          </a:p>
          <a:p>
            <a:pPr marL="514350" indent="-514350">
              <a:buAutoNum type="arabicParenR"/>
            </a:pPr>
            <a:r>
              <a:rPr lang="en-US" sz="4000" dirty="0" err="1" smtClean="0"/>
              <a:t>Sasanids</a:t>
            </a:r>
            <a:r>
              <a:rPr lang="en-US" sz="4000" dirty="0" smtClean="0"/>
              <a:t> (224 CE – 651 CE)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/>
              <a:t>Parthians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Nomadic Traditions</a:t>
            </a:r>
          </a:p>
          <a:p>
            <a:pPr lvl="1"/>
            <a:r>
              <a:rPr lang="en-US" dirty="0" smtClean="0"/>
              <a:t>Lack of centralization</a:t>
            </a:r>
          </a:p>
          <a:p>
            <a:pPr lvl="1"/>
            <a:r>
              <a:rPr lang="en-US" dirty="0" smtClean="0"/>
              <a:t>Heavy Cavalry</a:t>
            </a:r>
          </a:p>
          <a:p>
            <a:r>
              <a:rPr lang="en-US" dirty="0" smtClean="0"/>
              <a:t>Government</a:t>
            </a:r>
          </a:p>
          <a:p>
            <a:pPr lvl="1"/>
            <a:r>
              <a:rPr lang="en-US" dirty="0" smtClean="0"/>
              <a:t>Restored Persian traditions</a:t>
            </a:r>
          </a:p>
          <a:p>
            <a:pPr lvl="1"/>
            <a:r>
              <a:rPr lang="en-US" dirty="0" smtClean="0"/>
              <a:t>Capital at Ctesiphon</a:t>
            </a:r>
          </a:p>
          <a:p>
            <a:pPr lvl="1"/>
            <a:r>
              <a:rPr lang="en-US" dirty="0" smtClean="0"/>
              <a:t>Internal Rebellion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Parthian Empire</a:t>
            </a:r>
            <a:endParaRPr lang="en-US" dirty="0"/>
          </a:p>
        </p:txBody>
      </p:sp>
      <p:pic>
        <p:nvPicPr>
          <p:cNvPr id="4" name="Content Placeholder 3" descr="Parthian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095639"/>
            <a:ext cx="8734526" cy="57623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/>
              <a:t>Sasanids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Traders</a:t>
            </a:r>
          </a:p>
          <a:p>
            <a:r>
              <a:rPr lang="en-US" dirty="0" smtClean="0"/>
              <a:t>Cultivated new crops</a:t>
            </a:r>
          </a:p>
          <a:p>
            <a:r>
              <a:rPr lang="en-US" dirty="0" smtClean="0"/>
              <a:t>Expanded borders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Sassanian</a:t>
            </a:r>
            <a:r>
              <a:rPr lang="en-US" dirty="0" smtClean="0"/>
              <a:t> Empire</a:t>
            </a:r>
            <a:endParaRPr lang="en-US" dirty="0"/>
          </a:p>
        </p:txBody>
      </p:sp>
      <p:pic>
        <p:nvPicPr>
          <p:cNvPr id="4" name="Content Placeholder 3" descr="Sassanian Empi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914400"/>
            <a:ext cx="6858000" cy="57069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 Map</a:t>
            </a:r>
            <a:endParaRPr lang="en-US" dirty="0"/>
          </a:p>
        </p:txBody>
      </p:sp>
      <p:pic>
        <p:nvPicPr>
          <p:cNvPr id="4" name="Content Placeholder 3" descr="Persia 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399" y="1676400"/>
            <a:ext cx="9138083" cy="4800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Achaemenid</a:t>
            </a:r>
            <a:r>
              <a:rPr lang="en-US" dirty="0" smtClean="0"/>
              <a:t> Art</a:t>
            </a:r>
            <a:endParaRPr lang="en-US" dirty="0"/>
          </a:p>
        </p:txBody>
      </p:sp>
      <p:pic>
        <p:nvPicPr>
          <p:cNvPr id="4" name="Content Placeholder 3" descr="Achaemenid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148518"/>
            <a:ext cx="5334000" cy="5589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Achaemenids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Cyrus</a:t>
            </a:r>
          </a:p>
          <a:p>
            <a:pPr lvl="1"/>
            <a:r>
              <a:rPr lang="en-US" dirty="0" smtClean="0"/>
              <a:t>Ruled from Pasargadae</a:t>
            </a:r>
          </a:p>
          <a:p>
            <a:pPr lvl="1"/>
            <a:r>
              <a:rPr lang="en-US" dirty="0" smtClean="0"/>
              <a:t>Conquests (Anatolia, Bactria)</a:t>
            </a:r>
          </a:p>
          <a:p>
            <a:r>
              <a:rPr lang="en-US" dirty="0" smtClean="0"/>
              <a:t>Darius</a:t>
            </a:r>
          </a:p>
          <a:p>
            <a:pPr lvl="1"/>
            <a:r>
              <a:rPr lang="en-US" dirty="0" smtClean="0"/>
              <a:t>Conquest to Indus River</a:t>
            </a:r>
          </a:p>
          <a:p>
            <a:pPr lvl="1"/>
            <a:r>
              <a:rPr lang="en-US" dirty="0" smtClean="0"/>
              <a:t>Diverse Empire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Cyrus’ Tomb</a:t>
            </a:r>
            <a:endParaRPr lang="en-US" dirty="0"/>
          </a:p>
        </p:txBody>
      </p:sp>
      <p:pic>
        <p:nvPicPr>
          <p:cNvPr id="4" name="Content Placeholder 3" descr="Cyrus Temp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813" y="1219201"/>
            <a:ext cx="8323587" cy="5529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Achaemenid</a:t>
            </a:r>
            <a:endParaRPr lang="en-US" dirty="0"/>
          </a:p>
        </p:txBody>
      </p:sp>
      <p:pic>
        <p:nvPicPr>
          <p:cNvPr id="4" name="Content Placeholder 3" descr="Achaemenid 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273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562600"/>
          </a:xfrm>
        </p:spPr>
        <p:txBody>
          <a:bodyPr/>
          <a:lstStyle/>
          <a:p>
            <a:r>
              <a:rPr lang="en-US" sz="3600" dirty="0" smtClean="0"/>
              <a:t>Darius’ Administration</a:t>
            </a:r>
          </a:p>
          <a:p>
            <a:pPr lvl="1"/>
            <a:r>
              <a:rPr lang="en-US" sz="3200" dirty="0" smtClean="0"/>
              <a:t>Capital at Persepolis</a:t>
            </a:r>
          </a:p>
          <a:p>
            <a:pPr lvl="1"/>
            <a:r>
              <a:rPr lang="en-US" sz="3200" dirty="0" smtClean="0"/>
              <a:t>23 Satrapies</a:t>
            </a:r>
          </a:p>
          <a:p>
            <a:pPr lvl="2"/>
            <a:r>
              <a:rPr lang="en-US" dirty="0" smtClean="0"/>
              <a:t>Administrative/Tax Districts</a:t>
            </a:r>
          </a:p>
          <a:p>
            <a:pPr lvl="2"/>
            <a:r>
              <a:rPr lang="en-US" dirty="0" smtClean="0"/>
              <a:t>Governed by Satraps</a:t>
            </a:r>
          </a:p>
          <a:p>
            <a:pPr lvl="1"/>
            <a:r>
              <a:rPr lang="en-US" sz="3200" dirty="0" smtClean="0"/>
              <a:t>Standardized taxes and laws</a:t>
            </a:r>
          </a:p>
          <a:p>
            <a:pPr lvl="1"/>
            <a:r>
              <a:rPr lang="en-US" sz="3200" dirty="0" smtClean="0"/>
              <a:t>Roads – Persian Royal Road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Darius</a:t>
            </a:r>
            <a:endParaRPr lang="en-US" dirty="0"/>
          </a:p>
        </p:txBody>
      </p:sp>
      <p:pic>
        <p:nvPicPr>
          <p:cNvPr id="4" name="Content Placeholder 3" descr="achaemenid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762000"/>
            <a:ext cx="6600825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/>
            <a:r>
              <a:rPr lang="en-US" dirty="0" smtClean="0"/>
              <a:t>Persian Coins</a:t>
            </a:r>
            <a:endParaRPr lang="en-US" dirty="0"/>
          </a:p>
        </p:txBody>
      </p:sp>
      <p:pic>
        <p:nvPicPr>
          <p:cNvPr id="4" name="Content Placeholder 3" descr="Persian Coi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0" y="1447800"/>
            <a:ext cx="9137910" cy="46306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63</TotalTime>
  <Words>169</Words>
  <Application>Microsoft Office PowerPoint</Application>
  <PresentationFormat>On-screen Show (4:3)</PresentationFormat>
  <Paragraphs>64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Technic</vt:lpstr>
      <vt:lpstr>The Empires of Persia</vt:lpstr>
      <vt:lpstr>4 Ruling Dynasties</vt:lpstr>
      <vt:lpstr>Achaemenid Art</vt:lpstr>
      <vt:lpstr>Achaemenids </vt:lpstr>
      <vt:lpstr>Cyrus’ Tomb</vt:lpstr>
      <vt:lpstr>Achaemenid</vt:lpstr>
      <vt:lpstr>Slide 7</vt:lpstr>
      <vt:lpstr>Darius</vt:lpstr>
      <vt:lpstr>Persian Coins</vt:lpstr>
      <vt:lpstr>Satrapies</vt:lpstr>
      <vt:lpstr>Persian Roads</vt:lpstr>
      <vt:lpstr>Persepolis</vt:lpstr>
      <vt:lpstr>Persepolis</vt:lpstr>
      <vt:lpstr>Persepolis</vt:lpstr>
      <vt:lpstr>Decline of Achaemenids</vt:lpstr>
      <vt:lpstr>Persian War</vt:lpstr>
      <vt:lpstr>Seleucids</vt:lpstr>
      <vt:lpstr>Seleucids</vt:lpstr>
      <vt:lpstr>Seleucids</vt:lpstr>
      <vt:lpstr>Parthians</vt:lpstr>
      <vt:lpstr>Parthian Empire</vt:lpstr>
      <vt:lpstr>Sasanids</vt:lpstr>
      <vt:lpstr>Sassanian Empire</vt:lpstr>
      <vt:lpstr>Persia Map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Empires of Persia</dc:title>
  <dc:creator>M. Rivera</dc:creator>
  <cp:lastModifiedBy>M. Rivera</cp:lastModifiedBy>
  <cp:revision>3</cp:revision>
  <dcterms:created xsi:type="dcterms:W3CDTF">2007-10-26T01:21:57Z</dcterms:created>
  <dcterms:modified xsi:type="dcterms:W3CDTF">2012-11-26T13:03:12Z</dcterms:modified>
</cp:coreProperties>
</file>