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arrow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arrow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arrow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/>
    <p:sndAc>
      <p:stSnd>
        <p:snd r:embed="rId1" name="arrow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arrow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arrow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  <p:sndAc>
      <p:stSnd>
        <p:snd r:embed="rId1" name="arrow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arrow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  <p:sndAc>
      <p:stSnd>
        <p:snd r:embed="rId1" name="arrow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  <p:sndAc>
      <p:stSnd>
        <p:snd r:embed="rId1" name="arrow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  <p:sndAc>
      <p:stSnd>
        <p:snd r:embed="rId1" name="arrow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944735-B0EA-4DE3-9149-A96BA65FE3E3}" type="datetimeFigureOut">
              <a:rPr lang="en-US" smtClean="0"/>
              <a:pPr/>
              <a:t>9/19/2008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5DBC13-C160-4F69-B102-E9538F661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  <p:sndAc>
      <p:stSnd>
        <p:snd r:embed="rId13" name="arrow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2895599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Aim: Why Did the World’s First Civilization Begin in Mesopotamia?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Favorable Geography</a:t>
            </a:r>
          </a:p>
          <a:p>
            <a:r>
              <a:rPr lang="en-US" dirty="0" smtClean="0"/>
              <a:t>Agricultural Surplus</a:t>
            </a:r>
          </a:p>
          <a:p>
            <a:r>
              <a:rPr lang="en-US" dirty="0" smtClean="0"/>
              <a:t>Natural Resources</a:t>
            </a:r>
          </a:p>
          <a:p>
            <a:r>
              <a:rPr lang="en-US" dirty="0" smtClean="0"/>
              <a:t>High Population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 can only begin if…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River System – Tigris and Euphrates</a:t>
            </a:r>
          </a:p>
          <a:p>
            <a:r>
              <a:rPr lang="en-US" dirty="0" smtClean="0"/>
              <a:t>Fertile Crescent</a:t>
            </a:r>
          </a:p>
          <a:p>
            <a:r>
              <a:rPr lang="en-US" dirty="0" smtClean="0"/>
              <a:t>Warm Climate</a:t>
            </a:r>
          </a:p>
          <a:p>
            <a:r>
              <a:rPr lang="en-US" dirty="0" smtClean="0"/>
              <a:t>No Geographic Barriers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Geography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City-States (Not Unified Like Egypt)</a:t>
            </a:r>
          </a:p>
          <a:p>
            <a:r>
              <a:rPr lang="en-US" dirty="0" smtClean="0"/>
              <a:t>Theocracy – Ruled by Divine Authority</a:t>
            </a:r>
          </a:p>
          <a:p>
            <a:r>
              <a:rPr lang="en-US" dirty="0" smtClean="0"/>
              <a:t>Why do they need kings at all?</a:t>
            </a:r>
          </a:p>
          <a:p>
            <a:pPr lvl="1"/>
            <a:r>
              <a:rPr lang="en-US" dirty="0" smtClean="0"/>
              <a:t>Defense</a:t>
            </a:r>
          </a:p>
          <a:p>
            <a:pPr lvl="1"/>
            <a:r>
              <a:rPr lang="en-US" dirty="0" smtClean="0"/>
              <a:t>Public Works</a:t>
            </a:r>
          </a:p>
          <a:p>
            <a:pPr lvl="1"/>
            <a:r>
              <a:rPr lang="en-US" dirty="0" smtClean="0"/>
              <a:t>Law and Order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Mesopotamian Government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Agriculture</a:t>
            </a:r>
          </a:p>
          <a:p>
            <a:r>
              <a:rPr lang="en-US" dirty="0" smtClean="0"/>
              <a:t>Trade by land and sea</a:t>
            </a:r>
          </a:p>
          <a:p>
            <a:r>
              <a:rPr lang="en-US" dirty="0" smtClean="0"/>
              <a:t>Wheel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Priest-King</a:t>
            </a:r>
          </a:p>
          <a:p>
            <a:r>
              <a:rPr lang="en-US" dirty="0" smtClean="0"/>
              <a:t>Noble Class (Hereditary)</a:t>
            </a:r>
          </a:p>
          <a:p>
            <a:r>
              <a:rPr lang="en-US" dirty="0" smtClean="0"/>
              <a:t>Commoners</a:t>
            </a:r>
          </a:p>
          <a:p>
            <a:r>
              <a:rPr lang="en-US" dirty="0" smtClean="0"/>
              <a:t>Slaves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Structure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Records</a:t>
            </a:r>
          </a:p>
          <a:p>
            <a:pPr lvl="1"/>
            <a:r>
              <a:rPr lang="en-US" dirty="0" smtClean="0"/>
              <a:t>Cuneiform</a:t>
            </a:r>
          </a:p>
          <a:p>
            <a:pPr lvl="1"/>
            <a:r>
              <a:rPr lang="en-US" dirty="0" smtClean="0"/>
              <a:t>Epic of Gilgamesh</a:t>
            </a:r>
          </a:p>
          <a:p>
            <a:r>
              <a:rPr lang="en-US" dirty="0" smtClean="0"/>
              <a:t>Astronomy</a:t>
            </a:r>
          </a:p>
          <a:p>
            <a:pPr lvl="1"/>
            <a:r>
              <a:rPr lang="en-US" dirty="0" smtClean="0"/>
              <a:t>Calendars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Polytheistic</a:t>
            </a:r>
          </a:p>
          <a:p>
            <a:r>
              <a:rPr lang="en-US" dirty="0" smtClean="0"/>
              <a:t>People Serve Gods</a:t>
            </a:r>
          </a:p>
          <a:p>
            <a:r>
              <a:rPr lang="en-US" dirty="0" smtClean="0"/>
              <a:t>Each City-State had a protector God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Akkadians</a:t>
            </a:r>
            <a:endParaRPr lang="en-US" dirty="0" smtClean="0"/>
          </a:p>
          <a:p>
            <a:pPr lvl="1"/>
            <a:r>
              <a:rPr lang="en-US" dirty="0" smtClean="0"/>
              <a:t>Sargon Creates First Empire (Ends 2100 BCE)</a:t>
            </a:r>
          </a:p>
          <a:p>
            <a:r>
              <a:rPr lang="en-US" dirty="0" smtClean="0"/>
              <a:t>Babylonians</a:t>
            </a:r>
          </a:p>
          <a:p>
            <a:pPr lvl="1"/>
            <a:r>
              <a:rPr lang="en-US" dirty="0" smtClean="0"/>
              <a:t>Hammurabi (1792 – 1750 BCE)</a:t>
            </a:r>
          </a:p>
          <a:p>
            <a:pPr lvl="1"/>
            <a:r>
              <a:rPr lang="en-US" dirty="0" smtClean="0"/>
              <a:t>The Code</a:t>
            </a:r>
          </a:p>
          <a:p>
            <a:pPr lvl="2"/>
            <a:r>
              <a:rPr lang="en-US" dirty="0" smtClean="0"/>
              <a:t>Based on Retribution – “An Eye for an Eye”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Empires</a:t>
            </a:r>
            <a:endParaRPr lang="en-US" dirty="0"/>
          </a:p>
        </p:txBody>
      </p:sp>
    </p:spTree>
  </p:cSld>
  <p:clrMapOvr>
    <a:masterClrMapping/>
  </p:clrMapOvr>
  <p:transition spd="slow">
    <p:fade/>
    <p:sndAc>
      <p:stSnd>
        <p:snd r:embed="rId2" name="arrow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214</TotalTime>
  <Words>141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Aim: Why Did the World’s First Civilization Begin in Mesopotamia?</vt:lpstr>
      <vt:lpstr>Civilization can only begin if…</vt:lpstr>
      <vt:lpstr>Mesopotamian Geography</vt:lpstr>
      <vt:lpstr>Mesopotamian Government</vt:lpstr>
      <vt:lpstr>Economy</vt:lpstr>
      <vt:lpstr>Social Structure</vt:lpstr>
      <vt:lpstr>Intellectual</vt:lpstr>
      <vt:lpstr>Religion</vt:lpstr>
      <vt:lpstr>Empires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Why Did the World’s First Civilization Begin in Mesopotamia?</dc:title>
  <dc:creator>M. Rivera</dc:creator>
  <cp:lastModifiedBy>M. Rivera</cp:lastModifiedBy>
  <cp:revision>5</cp:revision>
  <dcterms:created xsi:type="dcterms:W3CDTF">2008-09-18T12:12:46Z</dcterms:created>
  <dcterms:modified xsi:type="dcterms:W3CDTF">2008-09-19T12:01:46Z</dcterms:modified>
</cp:coreProperties>
</file>