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90"/>
  </p:normalViewPr>
  <p:slideViewPr>
    <p:cSldViewPr>
      <p:cViewPr varScale="1">
        <p:scale>
          <a:sx n="99" d="100"/>
          <a:sy n="99" d="100"/>
        </p:scale>
        <p:origin x="130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4938-C392-4D40-B0CE-8E46B6691D5A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BDE0-381B-4F59-BBE0-21950D87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6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4938-C392-4D40-B0CE-8E46B6691D5A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BDE0-381B-4F59-BBE0-21950D87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4938-C392-4D40-B0CE-8E46B6691D5A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BDE0-381B-4F59-BBE0-21950D87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1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4938-C392-4D40-B0CE-8E46B6691D5A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BDE0-381B-4F59-BBE0-21950D87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1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4938-C392-4D40-B0CE-8E46B6691D5A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BDE0-381B-4F59-BBE0-21950D87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5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4938-C392-4D40-B0CE-8E46B6691D5A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BDE0-381B-4F59-BBE0-21950D87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5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4938-C392-4D40-B0CE-8E46B6691D5A}" type="datetimeFigureOut">
              <a:rPr lang="en-US" smtClean="0"/>
              <a:t>3/24/20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BDE0-381B-4F59-BBE0-21950D87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9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4938-C392-4D40-B0CE-8E46B6691D5A}" type="datetimeFigureOut">
              <a:rPr lang="en-US" smtClean="0"/>
              <a:t>3/24/20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BDE0-381B-4F59-BBE0-21950D87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3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4938-C392-4D40-B0CE-8E46B6691D5A}" type="datetimeFigureOut">
              <a:rPr lang="en-US" smtClean="0"/>
              <a:t>3/24/20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BDE0-381B-4F59-BBE0-21950D87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5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4938-C392-4D40-B0CE-8E46B6691D5A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BDE0-381B-4F59-BBE0-21950D87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4938-C392-4D40-B0CE-8E46B6691D5A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BDE0-381B-4F59-BBE0-21950D87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2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A4938-C392-4D40-B0CE-8E46B6691D5A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DBDE0-381B-4F59-BBE0-21950D878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4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WWII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1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6"/>
            <a:ext cx="8229600" cy="1036638"/>
          </a:xfrm>
        </p:spPr>
        <p:txBody>
          <a:bodyPr>
            <a:normAutofit/>
          </a:bodyPr>
          <a:lstStyle/>
          <a:p>
            <a:r>
              <a:rPr lang="en-US" b="1" u="sng" dirty="0"/>
              <a:t>U.S. Involvement in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 did the US involvement increase prior to the attack on Pearl Harbor?</a:t>
            </a:r>
          </a:p>
          <a:p>
            <a:pPr marL="0" indent="0">
              <a:buNone/>
            </a:pPr>
            <a:r>
              <a:rPr lang="en-US" dirty="0"/>
              <a:t>Lend-Lease Act, Atlantic Charter, Sanctions against Japan</a:t>
            </a:r>
          </a:p>
          <a:p>
            <a:pPr marL="0" indent="0">
              <a:buNone/>
            </a:pPr>
            <a:r>
              <a:rPr lang="en-US" b="1" dirty="0"/>
              <a:t>Why was Pearl Harbor a significant turning point in WWII?  </a:t>
            </a:r>
            <a:r>
              <a:rPr lang="en-US" dirty="0"/>
              <a:t>US entered the war, More “fronts” added to the war, Greater allied collaboration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49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6"/>
            <a:ext cx="8229600" cy="1036638"/>
          </a:xfrm>
        </p:spPr>
        <p:txBody>
          <a:bodyPr>
            <a:normAutofit/>
          </a:bodyPr>
          <a:lstStyle/>
          <a:p>
            <a:r>
              <a:rPr lang="en-US" b="1" u="sng" dirty="0"/>
              <a:t>The Holocaust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What were the Nuremberg Laws?</a:t>
            </a:r>
          </a:p>
          <a:p>
            <a:pPr marL="0" indent="0">
              <a:buNone/>
            </a:pPr>
            <a:r>
              <a:rPr lang="en-US" dirty="0"/>
              <a:t>Laws that restricted rights of Jews and increased legal discrimination.</a:t>
            </a:r>
          </a:p>
          <a:p>
            <a:pPr marL="0" indent="0">
              <a:buNone/>
            </a:pPr>
            <a:r>
              <a:rPr lang="en-US" b="1" dirty="0"/>
              <a:t>Why was Kristallnacht an important turning point? </a:t>
            </a:r>
            <a:r>
              <a:rPr lang="en-US" dirty="0"/>
              <a:t>Start of organized violence and widespread targeting of the Jewish population.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What was the Final solution? </a:t>
            </a:r>
            <a:r>
              <a:rPr lang="en-US" dirty="0"/>
              <a:t>Planned extermination of all Jews in Europe. 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Why were the Nuremberg Trials an important historical turning point? </a:t>
            </a:r>
            <a:r>
              <a:rPr lang="en-US" dirty="0"/>
              <a:t>Held people accountable for actions during war, determined “just following orders” is not a defense, brought horrors of Holocaust into public view.  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35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6"/>
            <a:ext cx="8229600" cy="1036638"/>
          </a:xfrm>
        </p:spPr>
        <p:txBody>
          <a:bodyPr>
            <a:normAutofit/>
          </a:bodyPr>
          <a:lstStyle/>
          <a:p>
            <a:r>
              <a:rPr lang="en-US" b="1" u="sng" dirty="0"/>
              <a:t>Allied Victory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What were the important events that led to an Allied victory in Europe?  </a:t>
            </a:r>
            <a:r>
              <a:rPr lang="en-US" dirty="0"/>
              <a:t>Operation Overlord (D-Day), Battle of the Bulge, German 2 Front War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What were the important events that led to an Allied victory in the Pacific? </a:t>
            </a:r>
            <a:r>
              <a:rPr lang="en-US" dirty="0"/>
              <a:t>Success of Island Hopping campaign, Superior Naval Technology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What were the most significant impacts of World War II?</a:t>
            </a:r>
            <a:r>
              <a:rPr lang="en-US" dirty="0"/>
              <a:t> Massive casualties, physical destruction, Human Rights Violations (Holocaust, Rape of Nanking, Bataan Death March).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What were the important treaties that ended WWII? </a:t>
            </a:r>
            <a:r>
              <a:rPr lang="en-US" dirty="0"/>
              <a:t>Potsdam, Tehran, Yalta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436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5791201"/>
          </a:xfrm>
        </p:spPr>
        <p:txBody>
          <a:bodyPr>
            <a:noAutofit/>
          </a:bodyPr>
          <a:lstStyle/>
          <a:p>
            <a:r>
              <a:rPr lang="en-US" sz="2800" u="sng" dirty="0"/>
              <a:t>Annex</a:t>
            </a:r>
            <a:r>
              <a:rPr lang="en-US" sz="2800" dirty="0"/>
              <a:t> – To add a region or territory</a:t>
            </a:r>
          </a:p>
          <a:p>
            <a:r>
              <a:rPr lang="en-US" sz="2800" u="sng" dirty="0"/>
              <a:t>Allied Powers</a:t>
            </a:r>
            <a:r>
              <a:rPr lang="en-US" sz="2800" dirty="0"/>
              <a:t> – Britain, France, U.S., (Soviets after German Invasion)</a:t>
            </a:r>
          </a:p>
          <a:p>
            <a:r>
              <a:rPr lang="en-US" sz="2800" u="sng" dirty="0"/>
              <a:t>Axis Powers</a:t>
            </a:r>
            <a:r>
              <a:rPr lang="en-US" sz="2800" dirty="0"/>
              <a:t> – Germany, Italy, Japan</a:t>
            </a:r>
          </a:p>
          <a:p>
            <a:pPr lvl="0"/>
            <a:r>
              <a:rPr lang="en-US" sz="2800" u="sng" dirty="0"/>
              <a:t>Appeasement</a:t>
            </a:r>
            <a:r>
              <a:rPr lang="en-US" sz="2800" dirty="0"/>
              <a:t> – Making concessions to an aggressor to avoid war.  </a:t>
            </a:r>
          </a:p>
          <a:p>
            <a:pPr lvl="0"/>
            <a:r>
              <a:rPr lang="en-US" sz="2800" u="sng" dirty="0"/>
              <a:t>Anschluss</a:t>
            </a:r>
            <a:r>
              <a:rPr lang="en-US" sz="2800" dirty="0"/>
              <a:t> – Union of Germany and Austria (Forbidden by the Treaty of Versailles)</a:t>
            </a:r>
          </a:p>
          <a:p>
            <a:r>
              <a:rPr lang="en-US" sz="2800" u="sng" dirty="0"/>
              <a:t>Atlantic Charter</a:t>
            </a:r>
            <a:r>
              <a:rPr lang="en-US" sz="2800" dirty="0"/>
              <a:t> -  Secret agreement between FDR and Churchill (Britain) to set goals for “Final Destruction of Nazi Tyranny”</a:t>
            </a:r>
          </a:p>
          <a:p>
            <a:r>
              <a:rPr lang="en-US" sz="2800" u="sng" dirty="0"/>
              <a:t>Balance of Power</a:t>
            </a:r>
            <a:r>
              <a:rPr lang="en-US" sz="2800" dirty="0"/>
              <a:t>- A theory in which stability is created when military power is evenly distributed among nations.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489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5791201"/>
          </a:xfrm>
        </p:spPr>
        <p:txBody>
          <a:bodyPr>
            <a:noAutofit/>
          </a:bodyPr>
          <a:lstStyle/>
          <a:p>
            <a:r>
              <a:rPr lang="en-US" sz="2800" u="sng" dirty="0"/>
              <a:t>Isolationism</a:t>
            </a:r>
            <a:r>
              <a:rPr lang="en-US" sz="2800" dirty="0"/>
              <a:t>– A national foreign policy in which a country refuses to involve itself with other nations. US Policy in WW2 prior to Pearl Harbor.</a:t>
            </a:r>
          </a:p>
          <a:p>
            <a:pPr lvl="0"/>
            <a:r>
              <a:rPr lang="en-US" sz="2800" u="sng" dirty="0"/>
              <a:t>Lebensraum</a:t>
            </a:r>
            <a:r>
              <a:rPr lang="en-US" sz="2800" dirty="0"/>
              <a:t> – “Living Space” – Germany needed more land because it was overcrowded, explanation for German Aggression.</a:t>
            </a:r>
          </a:p>
          <a:p>
            <a:r>
              <a:rPr lang="en-US" sz="2800" u="sng" dirty="0"/>
              <a:t>Lend Lease Act</a:t>
            </a:r>
            <a:r>
              <a:rPr lang="en-US" sz="2800" dirty="0"/>
              <a:t> - Authorized U.S. President (FDR) to sell or lend war materials to any country whose defense was vital to US security.</a:t>
            </a:r>
          </a:p>
          <a:p>
            <a:r>
              <a:rPr lang="en-US" sz="2800" u="sng" dirty="0"/>
              <a:t>Nazi-Soviet Non-Aggression Pact </a:t>
            </a:r>
            <a:r>
              <a:rPr lang="en-US" sz="2800" dirty="0"/>
              <a:t>– Agreement between Stalin and Hitler not to attack each other.  Hitler violates the agreement when he invades.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438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Fascism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000" dirty="0"/>
              <a:t>Totalitarian State</a:t>
            </a:r>
          </a:p>
          <a:p>
            <a:pPr marL="365760" lvl="1" indent="0">
              <a:buNone/>
            </a:pPr>
            <a:r>
              <a:rPr lang="en-US" dirty="0"/>
              <a:t>	One-party dictatorship with TOTAL control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Non-Communist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Policies Glorify the State over Individual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Extreme Nationalism/Blind Devotion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Action, Violence and Discipline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Foreign Expansion – “Survival of the Fittest”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Use Terror/Fear to maintain control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Propaganda/Indoctrination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2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did Fascist/Totalitarian states arise leading up to WWII?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000" dirty="0"/>
              <a:t>Great Depression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Political Instability (Ex. Weimar Republic)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Economic instability</a:t>
            </a:r>
          </a:p>
          <a:p>
            <a:pPr marL="1024128" lvl="1" indent="-514350">
              <a:buFont typeface="+mj-lt"/>
              <a:buAutoNum type="arabicPeriod"/>
            </a:pPr>
            <a:r>
              <a:rPr lang="en-US" dirty="0"/>
              <a:t>Inflation, Unemployment, Reparations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Treaty of Versailles – Harsh on Germany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8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63562"/>
          </a:xfrm>
        </p:spPr>
        <p:txBody>
          <a:bodyPr>
            <a:noAutofit/>
          </a:bodyPr>
          <a:lstStyle/>
          <a:p>
            <a:r>
              <a:rPr lang="en-US" sz="2800" b="1" dirty="0"/>
              <a:t>What were the major reasons for the start of WWII?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000" dirty="0"/>
              <a:t>German Aggression: Rhineland, Austria, Czechoslovakia, *Invasion of Poland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Italian Aggression: Ethiopia, Egypt, Albania, Greece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Japanese Aggression: Manchuria, China, French Indo-China, </a:t>
            </a:r>
            <a:r>
              <a:rPr lang="en-US" dirty="0" err="1"/>
              <a:t>Phillipines</a:t>
            </a:r>
            <a:r>
              <a:rPr lang="en-US" dirty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Appeasement/Munich Conference (Failed to Check German Aggression)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League of Nations (NO U.S., No Power)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68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Treaty of Versailles: JUNE 1919	</a:t>
            </a:r>
          </a:p>
          <a:p>
            <a:r>
              <a:rPr lang="en-US" dirty="0"/>
              <a:t>Japanese Invasion of Manchuria: 1931</a:t>
            </a:r>
          </a:p>
          <a:p>
            <a:r>
              <a:rPr lang="en-US" dirty="0"/>
              <a:t>Rise of Nazi Party: JULY 1932			</a:t>
            </a:r>
          </a:p>
          <a:p>
            <a:r>
              <a:rPr lang="en-US" dirty="0"/>
              <a:t>Remilitarization of the Rhineland: March 1936</a:t>
            </a:r>
          </a:p>
          <a:p>
            <a:r>
              <a:rPr lang="en-US" dirty="0"/>
              <a:t>Anschluss: March 1938</a:t>
            </a:r>
          </a:p>
          <a:p>
            <a:r>
              <a:rPr lang="en-US" dirty="0"/>
              <a:t>Munich Conference: SEPTEMBER 1938</a:t>
            </a:r>
          </a:p>
          <a:p>
            <a:r>
              <a:rPr lang="en-US" dirty="0"/>
              <a:t>Nazi-Soviet Non-Aggression Pact: Aug 1939</a:t>
            </a:r>
          </a:p>
          <a:p>
            <a:r>
              <a:rPr lang="en-US" dirty="0"/>
              <a:t>German Invasion of Poland: SEPTEMBER 1939</a:t>
            </a:r>
          </a:p>
          <a:p>
            <a:r>
              <a:rPr lang="en-US" dirty="0"/>
              <a:t>Invasion of the Soviet Union: June 1941</a:t>
            </a:r>
          </a:p>
          <a:p>
            <a:r>
              <a:rPr lang="en-US" dirty="0"/>
              <a:t>Attack on Pearl Harbor: Dec 1941</a:t>
            </a:r>
          </a:p>
        </p:txBody>
      </p:sp>
    </p:spTree>
    <p:extLst>
      <p:ext uri="{BB962C8B-B14F-4D97-AF65-F5344CB8AC3E}">
        <p14:creationId xmlns:p14="http://schemas.microsoft.com/office/powerpoint/2010/main" val="2985361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6"/>
            <a:ext cx="8229600" cy="1036638"/>
          </a:xfrm>
        </p:spPr>
        <p:txBody>
          <a:bodyPr>
            <a:normAutofit/>
          </a:bodyPr>
          <a:lstStyle/>
          <a:p>
            <a:r>
              <a:rPr lang="en-US" b="1" u="sng" dirty="0"/>
              <a:t>Impact of Geography on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Northern European Plain</a:t>
            </a:r>
            <a:r>
              <a:rPr lang="en-US" dirty="0"/>
              <a:t>: Flat land enable “Blitzkrieg” strategy to be effective, but also vulnerable to 2 front war.</a:t>
            </a:r>
          </a:p>
          <a:p>
            <a:pPr marL="0" indent="0">
              <a:buNone/>
            </a:pPr>
            <a:r>
              <a:rPr lang="en-US" b="1" dirty="0"/>
              <a:t>Russian Climate/Size</a:t>
            </a:r>
            <a:r>
              <a:rPr lang="en-US" dirty="0"/>
              <a:t>: Russian winter and distance of supply line impedes Germany’s ability to win. </a:t>
            </a:r>
          </a:p>
          <a:p>
            <a:pPr marL="0" indent="0">
              <a:buNone/>
            </a:pPr>
            <a:r>
              <a:rPr lang="en-US" b="1" dirty="0"/>
              <a:t>Japanese Archipelago</a:t>
            </a:r>
            <a:r>
              <a:rPr lang="en-US" dirty="0"/>
              <a:t>: Limited resources forced Japan to imperialize for resources.</a:t>
            </a:r>
          </a:p>
          <a:p>
            <a:pPr marL="0" indent="0">
              <a:buNone/>
            </a:pPr>
            <a:r>
              <a:rPr lang="en-US" b="1" dirty="0"/>
              <a:t>Pacific Ocean</a:t>
            </a:r>
            <a:r>
              <a:rPr lang="en-US" dirty="0"/>
              <a:t>: Vast ocean leads to problems of travel and communication, navy is critical, air/sea battles</a:t>
            </a:r>
          </a:p>
          <a:p>
            <a:pPr marL="0" indent="0">
              <a:buNone/>
            </a:pPr>
            <a:r>
              <a:rPr lang="en-US" b="1" dirty="0"/>
              <a:t>North Africa/Middle East</a:t>
            </a:r>
            <a:r>
              <a:rPr lang="en-US" dirty="0"/>
              <a:t>: Strategic location, colonies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330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6"/>
            <a:ext cx="8229600" cy="1036638"/>
          </a:xfrm>
        </p:spPr>
        <p:txBody>
          <a:bodyPr>
            <a:normAutofit/>
          </a:bodyPr>
          <a:lstStyle/>
          <a:p>
            <a:r>
              <a:rPr lang="en-US" b="1" u="sng" dirty="0"/>
              <a:t>Japan in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Why did the Japanese become imperialistic?</a:t>
            </a:r>
          </a:p>
          <a:p>
            <a:pPr marL="0" indent="0">
              <a:buNone/>
            </a:pPr>
            <a:r>
              <a:rPr lang="en-US" dirty="0"/>
              <a:t>Industrialization led to a need for raw materials and resources, they lacked land on the island.</a:t>
            </a:r>
          </a:p>
          <a:p>
            <a:pPr marL="0" indent="0">
              <a:buNone/>
            </a:pPr>
            <a:r>
              <a:rPr lang="en-US" b="1" dirty="0"/>
              <a:t>Where did Japan become aggressive leading up to WWII?</a:t>
            </a:r>
          </a:p>
          <a:p>
            <a:pPr marL="0" indent="0">
              <a:buNone/>
            </a:pPr>
            <a:r>
              <a:rPr lang="en-US" dirty="0"/>
              <a:t> Pacific Islands, Manchuria, Korea, China, French Indo-China</a:t>
            </a:r>
          </a:p>
          <a:p>
            <a:pPr marL="0" indent="0">
              <a:buNone/>
            </a:pPr>
            <a:r>
              <a:rPr lang="en-US" b="1" dirty="0"/>
              <a:t>How did Japanese imperialism lead to tension with the US? </a:t>
            </a:r>
            <a:r>
              <a:rPr lang="en-US" dirty="0"/>
              <a:t>Threatened US territories and those of US Allies.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8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834</Words>
  <Application>Microsoft Macintosh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WWII Review</vt:lpstr>
      <vt:lpstr>Key Terms</vt:lpstr>
      <vt:lpstr>Key Terms</vt:lpstr>
      <vt:lpstr>Characteristics of Fascism</vt:lpstr>
      <vt:lpstr>Why did Fascist/Totalitarian states arise leading up to WWII?</vt:lpstr>
      <vt:lpstr>What were the major reasons for the start of WWII?</vt:lpstr>
      <vt:lpstr>PowerPoint Presentation</vt:lpstr>
      <vt:lpstr>Impact of Geography on WWII</vt:lpstr>
      <vt:lpstr>Japan in WWII</vt:lpstr>
      <vt:lpstr>U.S. Involvement in WWII</vt:lpstr>
      <vt:lpstr>The Holocaust</vt:lpstr>
      <vt:lpstr>Allied Victory</vt:lpstr>
    </vt:vector>
  </TitlesOfParts>
  <Company>Sachem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WWII Review</dc:title>
  <dc:creator>Sachem Central School District</dc:creator>
  <cp:lastModifiedBy>Matthew Rivera</cp:lastModifiedBy>
  <cp:revision>8</cp:revision>
  <dcterms:created xsi:type="dcterms:W3CDTF">2018-02-13T12:41:21Z</dcterms:created>
  <dcterms:modified xsi:type="dcterms:W3CDTF">2020-03-25T00:39:19Z</dcterms:modified>
</cp:coreProperties>
</file>