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110CE-4F69-418A-B3BA-5A47D5D4247B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42DB2-41DF-4F39-B01C-9AC755E6CC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110CE-4F69-418A-B3BA-5A47D5D4247B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42DB2-41DF-4F39-B01C-9AC755E6CC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110CE-4F69-418A-B3BA-5A47D5D4247B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42DB2-41DF-4F39-B01C-9AC755E6CC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110CE-4F69-418A-B3BA-5A47D5D4247B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42DB2-41DF-4F39-B01C-9AC755E6CC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110CE-4F69-418A-B3BA-5A47D5D4247B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42DB2-41DF-4F39-B01C-9AC755E6CC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110CE-4F69-418A-B3BA-5A47D5D4247B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42DB2-41DF-4F39-B01C-9AC755E6CC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110CE-4F69-418A-B3BA-5A47D5D4247B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42DB2-41DF-4F39-B01C-9AC755E6CC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110CE-4F69-418A-B3BA-5A47D5D4247B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42DB2-41DF-4F39-B01C-9AC755E6CC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110CE-4F69-418A-B3BA-5A47D5D4247B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42DB2-41DF-4F39-B01C-9AC755E6CC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110CE-4F69-418A-B3BA-5A47D5D4247B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42DB2-41DF-4F39-B01C-9AC755E6CCD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110CE-4F69-418A-B3BA-5A47D5D4247B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442DB2-41DF-4F39-B01C-9AC755E6CCD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E442DB2-41DF-4F39-B01C-9AC755E6CCD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F6110CE-4F69-418A-B3BA-5A47D5D4247B}" type="datetimeFigureOut">
              <a:rPr lang="en-US" smtClean="0"/>
              <a:t>10/4/2017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Unit 1 Exam Review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Age of Reason</a:t>
            </a:r>
            <a:br>
              <a:rPr lang="en-US" dirty="0" smtClean="0"/>
            </a:br>
            <a:r>
              <a:rPr lang="en-US" dirty="0" smtClean="0"/>
              <a:t>Age of Revolution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4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771"/>
            <a:ext cx="7620000" cy="968829"/>
          </a:xfrm>
        </p:spPr>
        <p:txBody>
          <a:bodyPr/>
          <a:lstStyle/>
          <a:p>
            <a:r>
              <a:rPr lang="en-US" dirty="0" smtClean="0"/>
              <a:t>Scientific 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153400" cy="54864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b="1" dirty="0" smtClean="0"/>
              <a:t>Main </a:t>
            </a:r>
            <a:r>
              <a:rPr lang="en-US" b="1" dirty="0"/>
              <a:t>Ideas:</a:t>
            </a:r>
            <a:endParaRPr lang="en-US" dirty="0"/>
          </a:p>
          <a:p>
            <a:pPr lvl="0"/>
            <a:r>
              <a:rPr lang="en-US" dirty="0"/>
              <a:t>Advances of Scientific Revolution made people question long established ideas and practices</a:t>
            </a:r>
          </a:p>
          <a:p>
            <a:pPr lvl="0"/>
            <a:r>
              <a:rPr lang="en-US" dirty="0"/>
              <a:t>Questioned concepts of Divine Right and Absolutism</a:t>
            </a:r>
          </a:p>
          <a:p>
            <a:pPr lvl="0"/>
            <a:r>
              <a:rPr lang="en-US" dirty="0"/>
              <a:t>Used observation and experimentation to challenge traditional ideas</a:t>
            </a:r>
          </a:p>
          <a:p>
            <a:pPr lvl="0"/>
            <a:r>
              <a:rPr lang="en-US" dirty="0"/>
              <a:t>Conflict with the Catholic Church (Galileo)</a:t>
            </a:r>
          </a:p>
          <a:p>
            <a:pPr marL="114300" indent="0">
              <a:buNone/>
            </a:pPr>
            <a:r>
              <a:rPr lang="en-US" b="1" dirty="0" smtClean="0"/>
              <a:t>Important </a:t>
            </a:r>
            <a:r>
              <a:rPr lang="en-US" b="1" dirty="0"/>
              <a:t>People</a:t>
            </a:r>
            <a:endParaRPr lang="en-US" dirty="0"/>
          </a:p>
          <a:p>
            <a:r>
              <a:rPr lang="en-US" dirty="0"/>
              <a:t>Copernicus – Heliocentric Theory</a:t>
            </a:r>
          </a:p>
          <a:p>
            <a:r>
              <a:rPr lang="en-US" dirty="0"/>
              <a:t>Galileo – Astronomy</a:t>
            </a:r>
          </a:p>
          <a:p>
            <a:r>
              <a:rPr lang="en-US" dirty="0"/>
              <a:t>Kepler – Elliptical Orbits</a:t>
            </a:r>
          </a:p>
          <a:p>
            <a:r>
              <a:rPr lang="en-US" dirty="0"/>
              <a:t>Newton - Gravity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46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771"/>
            <a:ext cx="7620000" cy="968829"/>
          </a:xfrm>
        </p:spPr>
        <p:txBody>
          <a:bodyPr/>
          <a:lstStyle/>
          <a:p>
            <a:r>
              <a:rPr lang="en-US" dirty="0" smtClean="0"/>
              <a:t>Enlightenment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153400" cy="54864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b="1" dirty="0" smtClean="0"/>
              <a:t>Main </a:t>
            </a:r>
            <a:r>
              <a:rPr lang="en-US" b="1" dirty="0"/>
              <a:t>Ideas:</a:t>
            </a:r>
            <a:endParaRPr lang="en-US" dirty="0"/>
          </a:p>
          <a:p>
            <a:pPr lvl="0"/>
            <a:r>
              <a:rPr lang="en-US" dirty="0"/>
              <a:t>Questioned concepts of Divine Right and Absolutism</a:t>
            </a:r>
          </a:p>
          <a:p>
            <a:pPr lvl="0"/>
            <a:r>
              <a:rPr lang="en-US" dirty="0"/>
              <a:t>Used reason/logic to solve societal problems</a:t>
            </a:r>
          </a:p>
          <a:p>
            <a:pPr lvl="0"/>
            <a:r>
              <a:rPr lang="en-US" dirty="0"/>
              <a:t>If government failed to protect Natural Rights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People should overthrow the gov’t</a:t>
            </a:r>
          </a:p>
          <a:p>
            <a:pPr lvl="0"/>
            <a:r>
              <a:rPr lang="en-US" dirty="0"/>
              <a:t>Encouraged Political Reform</a:t>
            </a:r>
          </a:p>
          <a:p>
            <a:pPr marL="114300" indent="0">
              <a:buNone/>
            </a:pPr>
            <a:r>
              <a:rPr lang="en-US" b="1" dirty="0" smtClean="0"/>
              <a:t>Important </a:t>
            </a:r>
            <a:r>
              <a:rPr lang="en-US" b="1" dirty="0"/>
              <a:t>People</a:t>
            </a:r>
            <a:endParaRPr lang="en-US" dirty="0"/>
          </a:p>
          <a:p>
            <a:r>
              <a:rPr lang="en-US" dirty="0"/>
              <a:t>Hobbes – “Leviathan”/Absolute Monarchy</a:t>
            </a:r>
          </a:p>
          <a:p>
            <a:r>
              <a:rPr lang="en-US" dirty="0"/>
              <a:t>Locke – Natural Rights, Social Contract Theory</a:t>
            </a:r>
          </a:p>
          <a:p>
            <a:r>
              <a:rPr lang="en-US" dirty="0"/>
              <a:t>Rousseau – “General Will”</a:t>
            </a:r>
          </a:p>
          <a:p>
            <a:r>
              <a:rPr lang="en-US" dirty="0"/>
              <a:t>Voltaire – Free Speech, Religion</a:t>
            </a:r>
          </a:p>
          <a:p>
            <a:r>
              <a:rPr lang="en-US" dirty="0"/>
              <a:t>Montesquieu – 3 Branches of Government/Separation of Powers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08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French Revolution: Causes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76800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2400" b="1" dirty="0"/>
              <a:t>Causes: Political, Social, and Economic factors</a:t>
            </a:r>
            <a:endParaRPr lang="en-US" sz="2000" b="1" dirty="0"/>
          </a:p>
          <a:p>
            <a:pPr lvl="1"/>
            <a:r>
              <a:rPr lang="en-US" sz="2800" dirty="0"/>
              <a:t>Absolutism: Overspending, Weak leadership, No political power for 3</a:t>
            </a:r>
            <a:r>
              <a:rPr lang="en-US" sz="2800" baseline="30000" dirty="0"/>
              <a:t>rd</a:t>
            </a:r>
            <a:r>
              <a:rPr lang="en-US" sz="2800" dirty="0"/>
              <a:t> estate</a:t>
            </a:r>
            <a:endParaRPr lang="en-US" sz="2400" dirty="0"/>
          </a:p>
          <a:p>
            <a:pPr lvl="1"/>
            <a:r>
              <a:rPr lang="en-US" sz="2800" dirty="0"/>
              <a:t>Social Inequality: 3 Estate System (social classes)</a:t>
            </a:r>
            <a:endParaRPr lang="en-US" sz="2400" dirty="0"/>
          </a:p>
          <a:p>
            <a:pPr lvl="1"/>
            <a:r>
              <a:rPr lang="en-US" sz="2800" dirty="0"/>
              <a:t>Economic Injustices</a:t>
            </a:r>
            <a:endParaRPr lang="en-US" sz="2400" dirty="0"/>
          </a:p>
          <a:p>
            <a:pPr lvl="2"/>
            <a:r>
              <a:rPr lang="en-US" sz="2400" dirty="0"/>
              <a:t>Huge gap between the rich and the poor</a:t>
            </a:r>
            <a:endParaRPr lang="en-US" sz="2000" dirty="0"/>
          </a:p>
          <a:p>
            <a:pPr lvl="2"/>
            <a:r>
              <a:rPr lang="en-US" sz="2400" dirty="0"/>
              <a:t>Unfair tax system</a:t>
            </a:r>
            <a:endParaRPr lang="en-US" sz="2000" dirty="0"/>
          </a:p>
          <a:p>
            <a:pPr lvl="2"/>
            <a:r>
              <a:rPr lang="en-US" sz="2400" dirty="0"/>
              <a:t>Food shortages and poor harvests </a:t>
            </a:r>
            <a:endParaRPr lang="en-US" sz="2000" dirty="0"/>
          </a:p>
          <a:p>
            <a:pPr lvl="1"/>
            <a:r>
              <a:rPr lang="en-US" sz="2800" dirty="0"/>
              <a:t>The Enlightenment</a:t>
            </a:r>
            <a:endParaRPr lang="en-US" sz="2400" dirty="0"/>
          </a:p>
          <a:p>
            <a:pPr lvl="1"/>
            <a:r>
              <a:rPr lang="en-US" sz="2800" dirty="0"/>
              <a:t>English &amp; American </a:t>
            </a:r>
            <a:r>
              <a:rPr lang="en-US" sz="2800" dirty="0" smtClean="0"/>
              <a:t>Revolutions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3109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French Revolution: Phases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620000" cy="5410200"/>
          </a:xfrm>
        </p:spPr>
        <p:txBody>
          <a:bodyPr>
            <a:normAutofit/>
          </a:bodyPr>
          <a:lstStyle/>
          <a:p>
            <a:pPr lvl="0"/>
            <a:r>
              <a:rPr lang="en-US" sz="2400" b="1" dirty="0"/>
              <a:t>Stages of the Revolution</a:t>
            </a:r>
            <a:endParaRPr lang="en-US" sz="2000" b="1" dirty="0"/>
          </a:p>
          <a:p>
            <a:pPr lvl="1"/>
            <a:r>
              <a:rPr lang="en-US" sz="2400" dirty="0"/>
              <a:t>Old Regime - Conservative</a:t>
            </a:r>
            <a:endParaRPr lang="en-US" dirty="0"/>
          </a:p>
          <a:p>
            <a:pPr lvl="1"/>
            <a:r>
              <a:rPr lang="en-US" sz="2400" dirty="0"/>
              <a:t>National Assembly – Moderate</a:t>
            </a:r>
            <a:endParaRPr lang="en-US" dirty="0"/>
          </a:p>
          <a:p>
            <a:pPr lvl="2"/>
            <a:r>
              <a:rPr lang="en-US" sz="2000" dirty="0"/>
              <a:t>Tennis Court Oath</a:t>
            </a:r>
            <a:endParaRPr lang="en-US" dirty="0"/>
          </a:p>
          <a:p>
            <a:pPr lvl="2"/>
            <a:r>
              <a:rPr lang="en-US" sz="2000" dirty="0"/>
              <a:t>Storming of the Bastille</a:t>
            </a:r>
            <a:endParaRPr lang="en-US" dirty="0"/>
          </a:p>
          <a:p>
            <a:pPr lvl="2"/>
            <a:r>
              <a:rPr lang="en-US" sz="2000" dirty="0"/>
              <a:t>Declaration of the Rights of Man and Citizen</a:t>
            </a:r>
            <a:endParaRPr lang="en-US" dirty="0"/>
          </a:p>
          <a:p>
            <a:pPr lvl="1"/>
            <a:r>
              <a:rPr lang="en-US" sz="2400" dirty="0"/>
              <a:t>Reign of Terror – Radical</a:t>
            </a:r>
            <a:endParaRPr lang="en-US" dirty="0"/>
          </a:p>
          <a:p>
            <a:pPr lvl="2"/>
            <a:r>
              <a:rPr lang="en-US" sz="2000" dirty="0"/>
              <a:t>Maximillian Robespierre and Jacobins</a:t>
            </a:r>
            <a:endParaRPr lang="en-US" dirty="0"/>
          </a:p>
          <a:p>
            <a:pPr lvl="1"/>
            <a:r>
              <a:rPr lang="en-US" sz="2400" dirty="0"/>
              <a:t>Directory – Moderate</a:t>
            </a:r>
            <a:endParaRPr lang="en-US" dirty="0"/>
          </a:p>
          <a:p>
            <a:pPr lvl="1"/>
            <a:r>
              <a:rPr lang="en-US" sz="2400" dirty="0"/>
              <a:t>Napoleon – Conservative</a:t>
            </a:r>
            <a:endParaRPr lang="en-US" dirty="0"/>
          </a:p>
          <a:p>
            <a:pPr lvl="2"/>
            <a:r>
              <a:rPr lang="en-US" sz="2000" dirty="0"/>
              <a:t>Return to Stability</a:t>
            </a:r>
            <a:endParaRPr lang="en-US" dirty="0"/>
          </a:p>
          <a:p>
            <a:pPr lvl="2"/>
            <a:r>
              <a:rPr lang="en-US" sz="2000" dirty="0"/>
              <a:t>Mistakes: Continental System, Peninsular War, &amp; Russian Invasion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04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French Revolution: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7848600" cy="4648200"/>
          </a:xfrm>
        </p:spPr>
        <p:txBody>
          <a:bodyPr>
            <a:normAutofit/>
          </a:bodyPr>
          <a:lstStyle/>
          <a:p>
            <a:pPr lvl="1"/>
            <a:r>
              <a:rPr lang="en-US" sz="3600" dirty="0"/>
              <a:t>Congress of Vienna: establish lasting peace in Europe</a:t>
            </a:r>
            <a:endParaRPr lang="en-US" sz="3200" dirty="0"/>
          </a:p>
          <a:p>
            <a:pPr lvl="1"/>
            <a:r>
              <a:rPr lang="en-US" sz="3600" dirty="0"/>
              <a:t>Inspires Latin American Revolutions</a:t>
            </a:r>
            <a:endParaRPr lang="en-US" sz="3200" dirty="0"/>
          </a:p>
          <a:p>
            <a:pPr lvl="1"/>
            <a:r>
              <a:rPr lang="en-US" sz="3600" dirty="0"/>
              <a:t>“Subjects” become “CITIZENS”</a:t>
            </a:r>
            <a:endParaRPr lang="en-US" sz="3200" dirty="0"/>
          </a:p>
          <a:p>
            <a:pPr lvl="1"/>
            <a:r>
              <a:rPr lang="en-US" sz="3600" dirty="0"/>
              <a:t>French Nationalism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7016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620000" cy="838200"/>
          </a:xfrm>
        </p:spPr>
        <p:txBody>
          <a:bodyPr/>
          <a:lstStyle/>
          <a:p>
            <a:r>
              <a:rPr lang="en-US" dirty="0" smtClean="0"/>
              <a:t>Latin American Revolutions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7848600" cy="5562600"/>
          </a:xfrm>
        </p:spPr>
        <p:txBody>
          <a:bodyPr/>
          <a:lstStyle/>
          <a:p>
            <a:pPr marL="114300" lvl="0" indent="0">
              <a:buNone/>
            </a:pPr>
            <a:r>
              <a:rPr lang="en-US" sz="2400" b="1" dirty="0"/>
              <a:t>Causes of Latin American Revolutions</a:t>
            </a:r>
            <a:endParaRPr lang="en-US" sz="2000" b="1" dirty="0"/>
          </a:p>
          <a:p>
            <a:pPr lvl="1"/>
            <a:r>
              <a:rPr lang="en-US" sz="2400" dirty="0"/>
              <a:t>Enlightenment ideas</a:t>
            </a:r>
            <a:endParaRPr lang="en-US" dirty="0"/>
          </a:p>
          <a:p>
            <a:pPr lvl="1"/>
            <a:r>
              <a:rPr lang="en-US" sz="2400" dirty="0"/>
              <a:t>American and French Revolutions</a:t>
            </a:r>
            <a:endParaRPr lang="en-US" dirty="0"/>
          </a:p>
          <a:p>
            <a:pPr lvl="1"/>
            <a:r>
              <a:rPr lang="en-US" sz="2400" dirty="0"/>
              <a:t>Social Injustices</a:t>
            </a:r>
            <a:endParaRPr lang="en-US" dirty="0"/>
          </a:p>
          <a:p>
            <a:pPr lvl="1"/>
            <a:r>
              <a:rPr lang="en-US" sz="2400" dirty="0"/>
              <a:t>Leaders:</a:t>
            </a:r>
            <a:endParaRPr lang="en-US" dirty="0"/>
          </a:p>
          <a:p>
            <a:pPr lvl="2"/>
            <a:r>
              <a:rPr lang="en-US" sz="2000" dirty="0"/>
              <a:t>Toussaint </a:t>
            </a:r>
            <a:r>
              <a:rPr lang="en-US" sz="2000" dirty="0" err="1"/>
              <a:t>L’Ouverture</a:t>
            </a:r>
            <a:r>
              <a:rPr lang="en-US" sz="2000" dirty="0"/>
              <a:t>-Haiti</a:t>
            </a:r>
            <a:endParaRPr lang="en-US" dirty="0"/>
          </a:p>
          <a:p>
            <a:pPr lvl="2"/>
            <a:r>
              <a:rPr lang="en-US" sz="2000" dirty="0"/>
              <a:t>Simon Bolivar-Venezuela, Peru, Colombia</a:t>
            </a:r>
            <a:endParaRPr lang="en-US" dirty="0"/>
          </a:p>
          <a:p>
            <a:pPr lvl="2"/>
            <a:r>
              <a:rPr lang="en-US" sz="2000" dirty="0"/>
              <a:t>Jose de San Martin-Chile</a:t>
            </a:r>
            <a:endParaRPr lang="en-US" dirty="0"/>
          </a:p>
          <a:p>
            <a:pPr lvl="2"/>
            <a:r>
              <a:rPr lang="en-US" sz="2000" dirty="0"/>
              <a:t>Dom Pedro-Brazil</a:t>
            </a:r>
            <a:endParaRPr lang="en-US" dirty="0"/>
          </a:p>
          <a:p>
            <a:pPr lvl="2"/>
            <a:r>
              <a:rPr lang="en-US" sz="2000" dirty="0"/>
              <a:t>Mexican Revolution</a:t>
            </a:r>
            <a:endParaRPr lang="en-US" dirty="0"/>
          </a:p>
          <a:p>
            <a:pPr lvl="3"/>
            <a:r>
              <a:rPr lang="en-US" sz="1800" dirty="0"/>
              <a:t>Father Hidalgo, Emilio Zapata, </a:t>
            </a:r>
            <a:r>
              <a:rPr lang="en-US" sz="1800" dirty="0" err="1"/>
              <a:t>Pancho</a:t>
            </a:r>
            <a:r>
              <a:rPr lang="en-US" sz="1800" dirty="0"/>
              <a:t> Villa</a:t>
            </a:r>
            <a:endParaRPr lang="en-US" dirty="0"/>
          </a:p>
          <a:p>
            <a:pPr lvl="0"/>
            <a:r>
              <a:rPr lang="en-US" sz="2400" b="1" dirty="0"/>
              <a:t>Effects of Latin American Revolutions</a:t>
            </a:r>
            <a:endParaRPr lang="en-US" sz="2000" b="1" dirty="0"/>
          </a:p>
          <a:p>
            <a:pPr lvl="1"/>
            <a:r>
              <a:rPr lang="en-US" dirty="0"/>
              <a:t>Independence from European nations</a:t>
            </a: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19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</TotalTime>
  <Words>327</Words>
  <Application>Microsoft Office PowerPoint</Application>
  <PresentationFormat>On-screen Show (4:3)</PresentationFormat>
  <Paragraphs>66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Adjacency</vt:lpstr>
      <vt:lpstr>Unit 1 Exam Review Age of Reason Age of Revolution</vt:lpstr>
      <vt:lpstr>Scientific Revolution</vt:lpstr>
      <vt:lpstr>Enlightenment</vt:lpstr>
      <vt:lpstr>French Revolution: Causes</vt:lpstr>
      <vt:lpstr>French Revolution: Phases</vt:lpstr>
      <vt:lpstr>French Revolution: Effects</vt:lpstr>
      <vt:lpstr>Latin American Revolutions</vt:lpstr>
    </vt:vector>
  </TitlesOfParts>
  <Company>Sachem Central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Exam Review Age of Reason Age of Revolution</dc:title>
  <dc:creator>Sachem Central School District</dc:creator>
  <cp:lastModifiedBy>Sachem Central School District</cp:lastModifiedBy>
  <cp:revision>1</cp:revision>
  <dcterms:created xsi:type="dcterms:W3CDTF">2017-10-04T12:21:46Z</dcterms:created>
  <dcterms:modified xsi:type="dcterms:W3CDTF">2017-10-04T12:29:05Z</dcterms:modified>
</cp:coreProperties>
</file>