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CF22-B152-4655-83B8-DF7527814A76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307D-C763-45DF-A358-5DC130137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6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CF22-B152-4655-83B8-DF7527814A76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307D-C763-45DF-A358-5DC130137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6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CF22-B152-4655-83B8-DF7527814A76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307D-C763-45DF-A358-5DC130137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2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CF22-B152-4655-83B8-DF7527814A76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307D-C763-45DF-A358-5DC130137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5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CF22-B152-4655-83B8-DF7527814A76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307D-C763-45DF-A358-5DC130137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CF22-B152-4655-83B8-DF7527814A76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307D-C763-45DF-A358-5DC130137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1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CF22-B152-4655-83B8-DF7527814A76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307D-C763-45DF-A358-5DC130137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8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CF22-B152-4655-83B8-DF7527814A76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307D-C763-45DF-A358-5DC130137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9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CF22-B152-4655-83B8-DF7527814A76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307D-C763-45DF-A358-5DC130137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92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CF22-B152-4655-83B8-DF7527814A76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307D-C763-45DF-A358-5DC130137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7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CF22-B152-4655-83B8-DF7527814A76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307D-C763-45DF-A358-5DC130137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7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ECF22-B152-4655-83B8-DF7527814A76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A307D-C763-45DF-A358-5DC130137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9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Mao – Deng DBQ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06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ea typeface="ＭＳ Ｐゴシック" pitchFamily="34" charset="-128"/>
              </a:rPr>
              <a:t>Mao Zedong vs Deng Xiaoping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3200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TOMATO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219200"/>
            <a:ext cx="4038600" cy="6096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RADISH</a:t>
            </a:r>
          </a:p>
        </p:txBody>
      </p:sp>
      <p:pic>
        <p:nvPicPr>
          <p:cNvPr id="67591" name="Picture 7" descr="j02460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3124200" cy="174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2" name="Picture 8" descr="j02461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2744">
            <a:off x="5943600" y="1905000"/>
            <a:ext cx="268605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5" name="Line 9"/>
          <p:cNvSpPr>
            <a:spLocks noChangeShapeType="1"/>
          </p:cNvSpPr>
          <p:nvPr/>
        </p:nvSpPr>
        <p:spPr bwMode="auto">
          <a:xfrm>
            <a:off x="4267200" y="1143000"/>
            <a:ext cx="0" cy="518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533400" y="4419600"/>
            <a:ext cx="34290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RED ON THE OUTSIDE &amp; INSIDE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COMMUNIST THROUGH AND THROUGH!</a:t>
            </a: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4419600" y="5791200"/>
            <a:ext cx="44958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RED ON THE OUTSIDE (COMMUNISM)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WHITE ON THE INSIDE (CAPITALISM)</a:t>
            </a:r>
          </a:p>
        </p:txBody>
      </p:sp>
    </p:spTree>
    <p:extLst>
      <p:ext uri="{BB962C8B-B14F-4D97-AF65-F5344CB8AC3E}">
        <p14:creationId xmlns:p14="http://schemas.microsoft.com/office/powerpoint/2010/main" val="145733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7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7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7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7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7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304800" y="0"/>
          <a:ext cx="8534400" cy="6884987"/>
        </p:xfrm>
        <a:graphic>
          <a:graphicData uri="http://schemas.openxmlformats.org/drawingml/2006/table">
            <a:tbl>
              <a:tblPr/>
              <a:tblGrid>
                <a:gridCol w="2844800"/>
                <a:gridCol w="2844800"/>
                <a:gridCol w="2844800"/>
              </a:tblGrid>
              <a:tr h="758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Mao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Deng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58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Tomato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Nickname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Raddish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7922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Equality for all workers and peasants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GOAL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Improve China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’</a:t>
                      </a: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 Economy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147968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Great Leap Forward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Cultural Revolution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PROGRAM(S)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Four Modernizations: Agriculture, Industry, Science &amp; Technology, Military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16155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Communal Farms (Communes), Red Guards, Little Red Book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METHODS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Open Door Policy, Allow farmers to sell excess (NEP), Bonuses and incentives, Education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147968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 Million starve to death, No Freedom, Poverty, Persecution of opponents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RESULTS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Income increases, Cultural Diffusion (McDonalds), Tourism Grows-Great Wall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88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man should be the most honored in modern Chinese history, Mao Zedong or Deng Xiaoping?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en-US" dirty="0" smtClean="0"/>
              <a:t>Describe the social, economic and political goals and policies of both Mao Zedong and Deng Xiaoping.  </a:t>
            </a:r>
          </a:p>
          <a:p>
            <a:r>
              <a:rPr lang="en-US" dirty="0" smtClean="0"/>
              <a:t>Evaluate the impact each man had on China.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813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Introduction:</a:t>
            </a:r>
            <a:br>
              <a:rPr lang="en-US" dirty="0" smtClean="0"/>
            </a:br>
            <a:r>
              <a:rPr lang="en-US" dirty="0" smtClean="0"/>
              <a:t>1) Historical Context: Who, What, When, Where</a:t>
            </a:r>
          </a:p>
          <a:p>
            <a:pPr marL="0" indent="0">
              <a:buNone/>
            </a:pPr>
            <a:r>
              <a:rPr lang="en-US" dirty="0" smtClean="0"/>
              <a:t>2) Thesis Statement: Answer the question</a:t>
            </a:r>
          </a:p>
          <a:p>
            <a:pPr marL="0" indent="0">
              <a:buNone/>
            </a:pPr>
            <a:r>
              <a:rPr lang="en-US" dirty="0" smtClean="0"/>
              <a:t>Body 1 – Goals and Policies</a:t>
            </a:r>
          </a:p>
          <a:p>
            <a:pPr marL="0" indent="0">
              <a:buNone/>
            </a:pPr>
            <a:r>
              <a:rPr lang="en-US" dirty="0" smtClean="0"/>
              <a:t>Docs: __________________________________</a:t>
            </a:r>
          </a:p>
          <a:p>
            <a:pPr marL="0" indent="0">
              <a:buNone/>
            </a:pPr>
            <a:r>
              <a:rPr lang="en-US" dirty="0" smtClean="0"/>
              <a:t>Outside Information: ______________________</a:t>
            </a:r>
          </a:p>
          <a:p>
            <a:pPr marL="0" indent="0">
              <a:buNone/>
            </a:pPr>
            <a:r>
              <a:rPr lang="en-US" dirty="0" smtClean="0"/>
              <a:t>Body 2 – Impact</a:t>
            </a:r>
          </a:p>
          <a:p>
            <a:pPr marL="0" indent="0">
              <a:buNone/>
            </a:pPr>
            <a:r>
              <a:rPr lang="en-US" dirty="0" smtClean="0"/>
              <a:t>Docs: __________________________________</a:t>
            </a:r>
          </a:p>
          <a:p>
            <a:pPr marL="0" indent="0">
              <a:buNone/>
            </a:pPr>
            <a:r>
              <a:rPr lang="en-US" dirty="0" smtClean="0"/>
              <a:t>Outside Information: ______________________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3728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Example Body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Mao and Deng both had social, political and economic goals that drove their policies.  Mao was a true revolutionary.  His main goal was to use violence and have the peasants overthrow the wealthy class (Doc 1). As a communist he wanted to create a classless society (Doc 5).  He used the Great Leap Forward as way to achieve his goals (Doc 2).  </a:t>
            </a:r>
            <a:r>
              <a:rPr lang="en-US" u="sng" dirty="0" smtClean="0"/>
              <a:t>The GLF was a plan to use communes and increase farm and industrial output</a:t>
            </a:r>
            <a:r>
              <a:rPr lang="en-US" dirty="0" smtClean="0"/>
              <a:t>.  Mao’s other plan was the Cultural revolution, a plan to spread the message of communism to the far corners of China (Doc.3). </a:t>
            </a:r>
            <a:r>
              <a:rPr lang="en-US" u="sng" dirty="0" smtClean="0"/>
              <a:t>The cultural revolution was the most radical phase of the communist revolution in China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420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304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Mao – Deng DBQ</vt:lpstr>
      <vt:lpstr>Mao Zedong vs Deng Xiaoping</vt:lpstr>
      <vt:lpstr>PowerPoint Presentation</vt:lpstr>
      <vt:lpstr>Which man should be the most honored in modern Chinese history, Mao Zedong or Deng Xiaoping?</vt:lpstr>
      <vt:lpstr>PowerPoint Presentation</vt:lpstr>
      <vt:lpstr>Example Body #1</vt:lpstr>
    </vt:vector>
  </TitlesOfParts>
  <Company>Sachem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Mao – Deng DBQ</dc:title>
  <dc:creator>Sachem Central School District</dc:creator>
  <cp:lastModifiedBy>Sachem Central School District</cp:lastModifiedBy>
  <cp:revision>2</cp:revision>
  <dcterms:created xsi:type="dcterms:W3CDTF">2018-04-27T17:21:00Z</dcterms:created>
  <dcterms:modified xsi:type="dcterms:W3CDTF">2018-04-27T17:34:35Z</dcterms:modified>
</cp:coreProperties>
</file>