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and Technology Thematic </a:t>
            </a:r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Industrial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Relationship between technology and historical event</a:t>
            </a:r>
            <a:endParaRPr lang="en-US" dirty="0" smtClean="0"/>
          </a:p>
          <a:p>
            <a:pPr lvl="1"/>
            <a:r>
              <a:rPr lang="en-US" dirty="0" smtClean="0"/>
              <a:t>New inventions such as the Steam Engine, Flying Shuttle, Water Frame lead to the development of FACTORY SYSTEM.</a:t>
            </a:r>
            <a:endParaRPr lang="en-US" dirty="0" smtClean="0"/>
          </a:p>
          <a:p>
            <a:pPr lvl="1"/>
            <a:r>
              <a:rPr lang="en-US" dirty="0" smtClean="0"/>
              <a:t>England had a great deal of private business capital, natural harbors for shipping and abundant coal and iron resources.  </a:t>
            </a:r>
            <a:r>
              <a:rPr lang="en-US" u="sng" dirty="0" smtClean="0"/>
              <a:t>Commercial </a:t>
            </a:r>
            <a:r>
              <a:rPr lang="en-US" u="sng" dirty="0"/>
              <a:t>Revolution</a:t>
            </a:r>
            <a:r>
              <a:rPr lang="en-US" dirty="0"/>
              <a:t>: Development of capitalist economic system, Joint Stock Companies</a:t>
            </a:r>
          </a:p>
          <a:p>
            <a:pPr lvl="1"/>
            <a:r>
              <a:rPr lang="en-US" u="sng" dirty="0"/>
              <a:t>Mercantilism</a:t>
            </a:r>
            <a:r>
              <a:rPr lang="en-US" dirty="0"/>
              <a:t> brings large quantities of raw materials into Europe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industrial revolution began in England as a result of this new technology.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59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668963"/>
          </a:xfrm>
        </p:spPr>
        <p:txBody>
          <a:bodyPr>
            <a:normAutofit fontScale="62500" lnSpcReduction="20000"/>
          </a:bodyPr>
          <a:lstStyle/>
          <a:p>
            <a:pPr marL="234950" indent="-234950"/>
            <a:r>
              <a:rPr lang="en-US" sz="3600" dirty="0" smtClean="0"/>
              <a:t>Positive Impacts</a:t>
            </a:r>
          </a:p>
          <a:p>
            <a:pPr lvl="1"/>
            <a:r>
              <a:rPr lang="en-US" dirty="0"/>
              <a:t>Worker Conditions Improve</a:t>
            </a:r>
          </a:p>
          <a:p>
            <a:pPr lvl="2"/>
            <a:r>
              <a:rPr lang="en-US" dirty="0"/>
              <a:t>Factory Act of 1833</a:t>
            </a:r>
          </a:p>
          <a:p>
            <a:pPr lvl="2"/>
            <a:r>
              <a:rPr lang="en-US" dirty="0"/>
              <a:t>Child Labor Laws</a:t>
            </a:r>
          </a:p>
          <a:p>
            <a:pPr lvl="1"/>
            <a:r>
              <a:rPr lang="en-US" dirty="0"/>
              <a:t>Suffrage</a:t>
            </a:r>
          </a:p>
          <a:p>
            <a:pPr lvl="1"/>
            <a:r>
              <a:rPr lang="en-US" dirty="0"/>
              <a:t>Better Transportation</a:t>
            </a:r>
          </a:p>
          <a:p>
            <a:pPr lvl="1"/>
            <a:r>
              <a:rPr lang="en-US" dirty="0"/>
              <a:t>Social Mobility Increased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Trade/Interaction/Cultural Diffusion</a:t>
            </a:r>
          </a:p>
          <a:p>
            <a:pPr marL="234950" indent="-234950"/>
            <a:r>
              <a:rPr lang="en-US" sz="3600" dirty="0"/>
              <a:t>Negative Impacts</a:t>
            </a:r>
          </a:p>
          <a:p>
            <a:pPr lvl="1"/>
            <a:r>
              <a:rPr lang="en-US" dirty="0"/>
              <a:t>Gap between rich and poor (CLASS TENSION)</a:t>
            </a:r>
          </a:p>
          <a:p>
            <a:pPr lvl="1"/>
            <a:r>
              <a:rPr lang="en-US" dirty="0"/>
              <a:t>Poor working conditions – SADLER REPORT</a:t>
            </a:r>
          </a:p>
          <a:p>
            <a:pPr lvl="1"/>
            <a:r>
              <a:rPr lang="en-US" dirty="0"/>
              <a:t>Pollution</a:t>
            </a:r>
          </a:p>
          <a:p>
            <a:pPr lvl="1"/>
            <a:r>
              <a:rPr lang="en-US" dirty="0"/>
              <a:t>Poverty</a:t>
            </a:r>
          </a:p>
          <a:p>
            <a:pPr lvl="1"/>
            <a:r>
              <a:rPr lang="en-US" dirty="0"/>
              <a:t>Conflicts between Nations</a:t>
            </a:r>
          </a:p>
          <a:p>
            <a:pPr marL="234950" indent="-234950"/>
            <a:r>
              <a:rPr lang="en-US" sz="4600" dirty="0" smtClean="0"/>
              <a:t>LED TO THE DEVELOPMENT OF COMMUNISM</a:t>
            </a:r>
          </a:p>
          <a:p>
            <a:pPr marL="635000" lvl="1" indent="-234950"/>
            <a:r>
              <a:rPr lang="en-US" dirty="0" smtClean="0"/>
              <a:t>A response to poor conditions experienced by the PROLETARIAT (Working Class) to overthrow the BOURGEOISIE (Owners of Means </a:t>
            </a:r>
            <a:r>
              <a:rPr lang="en-US" smtClean="0"/>
              <a:t>of Production)</a:t>
            </a:r>
            <a:endParaRPr lang="en-US" dirty="0" smtClean="0"/>
          </a:p>
          <a:p>
            <a:pPr marL="635000" lvl="1" indent="-23495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5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</a:t>
            </a:r>
            <a:r>
              <a:rPr lang="en-US" dirty="0" smtClean="0"/>
              <a:t>of Americas</a:t>
            </a:r>
            <a:br>
              <a:rPr lang="en-US" dirty="0" smtClean="0"/>
            </a:br>
            <a:r>
              <a:rPr lang="en-US" sz="3100" dirty="0" smtClean="0"/>
              <a:t>(AKA-Columbian Exchange/Exploration/Encounter)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Relationship between historical event and technology.</a:t>
            </a:r>
          </a:p>
          <a:p>
            <a:r>
              <a:rPr lang="en-US" dirty="0"/>
              <a:t>Age of Exploration – New technology allows Europeans to Explore the </a:t>
            </a:r>
            <a:r>
              <a:rPr lang="en-US" dirty="0" smtClean="0"/>
              <a:t>World. Examples: Astrolabe, Caravel, Lateen Sales, Compass, etc.</a:t>
            </a:r>
            <a:endParaRPr lang="en-US" dirty="0"/>
          </a:p>
          <a:p>
            <a:r>
              <a:rPr lang="en-US" dirty="0" smtClean="0"/>
              <a:t>Superior Technology – Allows the Euros to easily conquer Natives (Conquistadors)</a:t>
            </a:r>
          </a:p>
          <a:p>
            <a:r>
              <a:rPr lang="en-US" dirty="0" smtClean="0"/>
              <a:t>Europeans are able to travel to new areas and over greater distances thanks to new technology.</a:t>
            </a:r>
            <a:endParaRPr lang="en-US" dirty="0"/>
          </a:p>
          <a:p>
            <a:r>
              <a:rPr lang="en-US" dirty="0" smtClean="0"/>
              <a:t>Columbus </a:t>
            </a:r>
            <a:r>
              <a:rPr lang="en-US" dirty="0" smtClean="0"/>
              <a:t>Discovers the Americas – 15</a:t>
            </a:r>
            <a:r>
              <a:rPr lang="en-US" baseline="30000" dirty="0" smtClean="0"/>
              <a:t>th</a:t>
            </a:r>
            <a:r>
              <a:rPr lang="en-US" dirty="0" smtClean="0"/>
              <a:t> Cent.</a:t>
            </a:r>
          </a:p>
          <a:p>
            <a:pPr lvl="2"/>
            <a:r>
              <a:rPr lang="en-US" dirty="0" smtClean="0"/>
              <a:t>Searching for All Water Route to India (Spice Trade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Establish Columbian Exchange and Triangle Trade between Europe, Africa and the Americas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it 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638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Columbian Exchange: Global Transfer of Goods/Ideas b/w Europe and “New World”</a:t>
            </a:r>
          </a:p>
          <a:p>
            <a:pPr lvl="1"/>
            <a:r>
              <a:rPr lang="en-US" sz="2200" dirty="0" smtClean="0"/>
              <a:t>New Foods (potato) to Europe Improves Diet</a:t>
            </a:r>
          </a:p>
          <a:p>
            <a:pPr lvl="1"/>
            <a:r>
              <a:rPr lang="en-US" sz="2200" dirty="0" smtClean="0"/>
              <a:t>Disease (smallpox) to New World – Kills Millions</a:t>
            </a:r>
          </a:p>
          <a:p>
            <a:r>
              <a:rPr lang="en-US" sz="2200" dirty="0" smtClean="0"/>
              <a:t>Triangle Trade</a:t>
            </a:r>
          </a:p>
          <a:p>
            <a:pPr lvl="1"/>
            <a:r>
              <a:rPr lang="en-US" sz="2200" dirty="0" smtClean="0"/>
              <a:t>Raw Materials to Europe from new World</a:t>
            </a:r>
          </a:p>
          <a:p>
            <a:pPr lvl="1"/>
            <a:r>
              <a:rPr lang="en-US" sz="2200" dirty="0" smtClean="0"/>
              <a:t>Slaves to Americas from Africa (Middle Passage)</a:t>
            </a:r>
          </a:p>
          <a:p>
            <a:pPr lvl="1"/>
            <a:r>
              <a:rPr lang="en-US" sz="2200" dirty="0" smtClean="0"/>
              <a:t>Guns/Finished Goods to Africa from Europe</a:t>
            </a:r>
          </a:p>
          <a:p>
            <a:r>
              <a:rPr lang="en-US" sz="2200" dirty="0" smtClean="0"/>
              <a:t>Mercantilism</a:t>
            </a:r>
          </a:p>
          <a:p>
            <a:pPr lvl="1"/>
            <a:r>
              <a:rPr lang="en-US" sz="2200" dirty="0" smtClean="0"/>
              <a:t>Colony exists to benefit Mother Country (Raw Materials/Markets)</a:t>
            </a:r>
          </a:p>
          <a:p>
            <a:r>
              <a:rPr lang="en-US" sz="2200" dirty="0" err="1" smtClean="0"/>
              <a:t>Encomienda</a:t>
            </a:r>
            <a:r>
              <a:rPr lang="en-US" sz="2200" dirty="0" smtClean="0"/>
              <a:t>  (Rigid Class Structure in New World)</a:t>
            </a:r>
          </a:p>
          <a:p>
            <a:pPr lvl="1"/>
            <a:r>
              <a:rPr lang="en-US" sz="2200" dirty="0" smtClean="0"/>
              <a:t>Based on Birth/Blood, Provides Native/Slave Labor for Europeans</a:t>
            </a:r>
          </a:p>
          <a:p>
            <a:pPr lvl="1"/>
            <a:r>
              <a:rPr lang="en-US" sz="2200" dirty="0" smtClean="0"/>
              <a:t>Similar to Caste System in India, Feudal System in Europe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382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Science and Technology Thematic Essay</vt:lpstr>
      <vt:lpstr>Industrial Revolution</vt:lpstr>
      <vt:lpstr>How it Changed History</vt:lpstr>
      <vt:lpstr>Discovery of Americas (AKA-Columbian Exchange/Exploration/Encounter)</vt:lpstr>
      <vt:lpstr>How it Changed History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Matthew Rivera</cp:lastModifiedBy>
  <cp:revision>18</cp:revision>
  <dcterms:created xsi:type="dcterms:W3CDTF">2011-06-01T14:42:08Z</dcterms:created>
  <dcterms:modified xsi:type="dcterms:W3CDTF">2014-06-09T18:54:11Z</dcterms:modified>
</cp:coreProperties>
</file>