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9987-35F8-476C-A627-F9F6A1EC7AE7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5F5-5210-41B6-B0D3-6F0DF3FA8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9987-35F8-476C-A627-F9F6A1EC7AE7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5F5-5210-41B6-B0D3-6F0DF3FA8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9987-35F8-476C-A627-F9F6A1EC7AE7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5F5-5210-41B6-B0D3-6F0DF3FA8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9987-35F8-476C-A627-F9F6A1EC7AE7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5F5-5210-41B6-B0D3-6F0DF3FA8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9987-35F8-476C-A627-F9F6A1EC7AE7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5F5-5210-41B6-B0D3-6F0DF3FA8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9987-35F8-476C-A627-F9F6A1EC7AE7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5F5-5210-41B6-B0D3-6F0DF3FA8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9987-35F8-476C-A627-F9F6A1EC7AE7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5F5-5210-41B6-B0D3-6F0DF3FA8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9987-35F8-476C-A627-F9F6A1EC7AE7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5F5-5210-41B6-B0D3-6F0DF3FA8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9987-35F8-476C-A627-F9F6A1EC7AE7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5F5-5210-41B6-B0D3-6F0DF3FA8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9987-35F8-476C-A627-F9F6A1EC7AE7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5F5-5210-41B6-B0D3-6F0DF3FA8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9987-35F8-476C-A627-F9F6A1EC7AE7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45F5-5210-41B6-B0D3-6F0DF3FA8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19987-35F8-476C-A627-F9F6A1EC7AE7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5F5-5210-41B6-B0D3-6F0DF3FA8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2: Religions/Belief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Belief System: Hinduism</a:t>
            </a:r>
            <a:br>
              <a:rPr lang="en-US" dirty="0" smtClean="0"/>
            </a:br>
            <a:r>
              <a:rPr lang="en-US" dirty="0" smtClean="0"/>
              <a:t>Region: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Major Beliefs/Practices:</a:t>
            </a:r>
          </a:p>
          <a:p>
            <a:pPr lvl="1"/>
            <a:r>
              <a:rPr lang="en-US" dirty="0" smtClean="0"/>
              <a:t>Reincarnation: Belief that soul is reborn after death</a:t>
            </a:r>
          </a:p>
          <a:p>
            <a:pPr lvl="1"/>
            <a:r>
              <a:rPr lang="en-US" dirty="0" smtClean="0"/>
              <a:t>Dharma: Ones religious duty</a:t>
            </a:r>
          </a:p>
          <a:p>
            <a:pPr lvl="1"/>
            <a:r>
              <a:rPr lang="en-US" dirty="0" smtClean="0"/>
              <a:t>Karma: Positive or negative force of actions in your next life</a:t>
            </a:r>
          </a:p>
          <a:p>
            <a:pPr lvl="1"/>
            <a:r>
              <a:rPr lang="en-US" dirty="0" smtClean="0"/>
              <a:t>Caste System: Rigid class structure, status determined by birth</a:t>
            </a:r>
          </a:p>
          <a:p>
            <a:pPr lvl="1"/>
            <a:r>
              <a:rPr lang="en-US" dirty="0" smtClean="0"/>
              <a:t>Polytheism: Belief in many gods</a:t>
            </a:r>
          </a:p>
          <a:p>
            <a:pPr lvl="1"/>
            <a:r>
              <a:rPr lang="en-US" dirty="0" smtClean="0"/>
              <a:t>Main Gods: Brahma, Vishnu, Shiva</a:t>
            </a:r>
          </a:p>
          <a:p>
            <a:pPr lvl="1"/>
            <a:r>
              <a:rPr lang="en-US" dirty="0" err="1" smtClean="0"/>
              <a:t>Moksha</a:t>
            </a:r>
            <a:r>
              <a:rPr lang="en-US" dirty="0" smtClean="0"/>
              <a:t> – Become one with divine essence (Hindu Heaven)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Impact of the Belief System on India</a:t>
            </a:r>
          </a:p>
          <a:p>
            <a:pPr lvl="1"/>
            <a:r>
              <a:rPr lang="en-US" dirty="0" smtClean="0"/>
              <a:t>Caste System: Provides order and stability throughout Indian history.</a:t>
            </a:r>
          </a:p>
          <a:p>
            <a:pPr lvl="2"/>
            <a:r>
              <a:rPr lang="en-US" dirty="0" smtClean="0"/>
              <a:t>Provides rules for social behavior.  Status, career, economic status are all determined by caste.</a:t>
            </a:r>
          </a:p>
          <a:p>
            <a:pPr lvl="2"/>
            <a:r>
              <a:rPr lang="en-US" dirty="0" smtClean="0"/>
              <a:t>Provides local control, little need for strong central </a:t>
            </a:r>
            <a:r>
              <a:rPr lang="en-US" dirty="0" err="1" smtClean="0"/>
              <a:t>govt</a:t>
            </a:r>
            <a:endParaRPr lang="en-US" dirty="0" smtClean="0"/>
          </a:p>
          <a:p>
            <a:pPr lvl="2"/>
            <a:r>
              <a:rPr lang="en-US" dirty="0" smtClean="0"/>
              <a:t>Class Divisions</a:t>
            </a:r>
          </a:p>
          <a:p>
            <a:pPr lvl="1"/>
            <a:r>
              <a:rPr lang="en-US" dirty="0" smtClean="0"/>
              <a:t>Ganges river is sacred</a:t>
            </a:r>
          </a:p>
          <a:p>
            <a:pPr lvl="1"/>
            <a:r>
              <a:rPr lang="en-US" dirty="0" smtClean="0"/>
              <a:t>Hindu Literature: </a:t>
            </a:r>
            <a:r>
              <a:rPr lang="en-US" dirty="0" err="1" smtClean="0"/>
              <a:t>Mahabarahta</a:t>
            </a:r>
            <a:r>
              <a:rPr lang="en-US" dirty="0" smtClean="0"/>
              <a:t> and Ramayana</a:t>
            </a:r>
          </a:p>
          <a:p>
            <a:pPr lvl="1"/>
            <a:r>
              <a:rPr lang="en-US" dirty="0" smtClean="0"/>
              <a:t>Hindu Temples: Political, Social and Economic Centers </a:t>
            </a:r>
            <a:r>
              <a:rPr lang="en-US" smtClean="0"/>
              <a:t>of India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Belief System: Confucianism</a:t>
            </a:r>
            <a:br>
              <a:rPr lang="en-US" dirty="0" smtClean="0"/>
            </a:br>
            <a:r>
              <a:rPr lang="en-US" dirty="0" smtClean="0"/>
              <a:t>Region: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Beliefs/Practices:</a:t>
            </a:r>
          </a:p>
          <a:p>
            <a:pPr lvl="1"/>
            <a:r>
              <a:rPr lang="en-US" dirty="0" smtClean="0"/>
              <a:t>Filial Piety – Respect for elders/Veneration of Ancestors</a:t>
            </a:r>
          </a:p>
          <a:p>
            <a:pPr lvl="1"/>
            <a:r>
              <a:rPr lang="en-US" dirty="0" smtClean="0"/>
              <a:t>Family and Education are MOST important</a:t>
            </a:r>
          </a:p>
          <a:p>
            <a:pPr lvl="1"/>
            <a:r>
              <a:rPr lang="en-US" dirty="0" smtClean="0"/>
              <a:t>Lead by Example</a:t>
            </a:r>
          </a:p>
          <a:p>
            <a:pPr lvl="1"/>
            <a:r>
              <a:rPr lang="en-US" dirty="0" smtClean="0"/>
              <a:t>Social Hierarchy – Rank people in society</a:t>
            </a:r>
          </a:p>
          <a:p>
            <a:pPr lvl="1"/>
            <a:r>
              <a:rPr lang="en-US" dirty="0" smtClean="0"/>
              <a:t>5 Basic Relationships</a:t>
            </a:r>
          </a:p>
          <a:p>
            <a:pPr lvl="2"/>
            <a:r>
              <a:rPr lang="en-US" dirty="0" smtClean="0"/>
              <a:t>Mutual Obligation: People have responsibilities to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Impact of the Belief System on China</a:t>
            </a:r>
          </a:p>
          <a:p>
            <a:pPr lvl="1"/>
            <a:r>
              <a:rPr lang="en-US" dirty="0" smtClean="0"/>
              <a:t>Confucian Social Structure: Provides order and stability throughout Chinese history.</a:t>
            </a:r>
          </a:p>
          <a:p>
            <a:pPr lvl="2"/>
            <a:r>
              <a:rPr lang="en-US" dirty="0" smtClean="0"/>
              <a:t>Provides rules for social behavior.  </a:t>
            </a:r>
          </a:p>
          <a:p>
            <a:pPr lvl="1"/>
            <a:r>
              <a:rPr lang="en-US" dirty="0" smtClean="0"/>
              <a:t>Stable Government in China</a:t>
            </a:r>
          </a:p>
          <a:p>
            <a:pPr lvl="2"/>
            <a:r>
              <a:rPr lang="en-US" dirty="0" smtClean="0"/>
              <a:t>Civil Service Exams – Measure Ability</a:t>
            </a:r>
          </a:p>
          <a:p>
            <a:pPr lvl="2"/>
            <a:r>
              <a:rPr lang="en-US" dirty="0" smtClean="0"/>
              <a:t>Merit Based Bureaucracy: Position in government is determined by ABILITY</a:t>
            </a:r>
          </a:p>
          <a:p>
            <a:pPr lvl="2"/>
            <a:r>
              <a:rPr lang="en-US" dirty="0" smtClean="0"/>
              <a:t>Strong Central Government-Powerful Bureaucracy</a:t>
            </a:r>
          </a:p>
          <a:p>
            <a:pPr lvl="1"/>
            <a:r>
              <a:rPr lang="en-US" dirty="0" smtClean="0"/>
              <a:t>Importance of Family</a:t>
            </a:r>
          </a:p>
          <a:p>
            <a:pPr lvl="1"/>
            <a:r>
              <a:rPr lang="en-US" dirty="0" smtClean="0"/>
              <a:t>People Respect elders</a:t>
            </a:r>
          </a:p>
          <a:p>
            <a:pPr lvl="1"/>
            <a:r>
              <a:rPr lang="en-US" dirty="0" smtClean="0"/>
              <a:t>Education is IMPORTANT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244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Topic 2: Religions/Belief Systems</vt:lpstr>
      <vt:lpstr>Belief System: Hinduism Region: India</vt:lpstr>
      <vt:lpstr>PowerPoint Presentation</vt:lpstr>
      <vt:lpstr>Belief System: Confucianism Region: China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2: Religions/Belief Systems</dc:title>
  <dc:creator>M. Rivera</dc:creator>
  <cp:lastModifiedBy>Sachem Central School District</cp:lastModifiedBy>
  <cp:revision>5</cp:revision>
  <dcterms:created xsi:type="dcterms:W3CDTF">2012-05-21T14:22:27Z</dcterms:created>
  <dcterms:modified xsi:type="dcterms:W3CDTF">2018-05-22T15:04:32Z</dcterms:modified>
</cp:coreProperties>
</file>