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2" r:id="rId4"/>
    <p:sldId id="265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4C21-E553-4A63-AAC1-7B7B31245579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Justice and Human Rights Thematic </a:t>
            </a:r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382000" cy="3962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u="sng" dirty="0">
                <a:solidFill>
                  <a:schemeClr val="tx1"/>
                </a:solidFill>
              </a:rPr>
              <a:t>Historical Context</a:t>
            </a:r>
            <a:r>
              <a:rPr lang="en-US" dirty="0">
                <a:solidFill>
                  <a:schemeClr val="tx1"/>
                </a:solidFill>
              </a:rPr>
              <a:t>:  Throughout history, the human rights of certain groups of people have been violated. Efforts have been made to address these violations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Task: Identify </a:t>
            </a:r>
            <a:r>
              <a:rPr lang="en-US" b="1" dirty="0">
                <a:solidFill>
                  <a:schemeClr val="tx1"/>
                </a:solidFill>
              </a:rPr>
              <a:t>two</a:t>
            </a:r>
            <a:r>
              <a:rPr lang="en-US" dirty="0">
                <a:solidFill>
                  <a:schemeClr val="tx1"/>
                </a:solidFill>
              </a:rPr>
              <a:t> examples of human rights violations that have occurred in a specific time and place and for each: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Define the term “human rights”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Describe the causes of these human rights violations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Discuss one specific effort that was made or is being made to deal with the violation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0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Human Rights</a:t>
            </a:r>
            <a:r>
              <a:rPr lang="en-US" sz="4000" dirty="0"/>
              <a:t>: </a:t>
            </a:r>
            <a:r>
              <a:rPr lang="en-US" sz="4000" dirty="0" smtClean="0"/>
              <a:t>Inalienable </a:t>
            </a:r>
            <a:r>
              <a:rPr lang="en-US" sz="4000" dirty="0"/>
              <a:t>fundamental rights to which a person is inherently entitled simply because she or he is a human being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Holocaust – Germany</a:t>
            </a:r>
          </a:p>
          <a:p>
            <a:pPr marL="0" indent="0">
              <a:buNone/>
            </a:pPr>
            <a:r>
              <a:rPr lang="en-US" dirty="0" smtClean="0"/>
              <a:t>Apartheid – South Africa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Causes of the Holocaust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Weimer Republic fails to meet basic needs, economic/political instability leads to rise of the Nazi Party. Hitler Creates a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Totalitarian State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based on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Fascism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Hitler makes Jews the SCAPEGOATS for Germany’s loss in WWI and all of Germany’s problems.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Anti-Semitism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grows over time.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Hitler wants to create a Master Aryan Race and eliminate anyone who does not fit this mold.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Nuremberg Laws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created to restrict the rights of all Jews. 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Kristallnacht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“Night of Broken Glass” begins organized violence against the Jews.  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Final Solution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Hitler’s goal is to eliminate ALL JEWS through murder at concentration camps.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Efforts to Deal with 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Germany Loses WWII all German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officers associated with the Holocaust are put on trial for Crimes Against Humanity.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Nuremberg Trials – Officers are found guilty of these crimes, “JUST FOLLOWING ORDERS” is NOT A DEFENSE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International Court of Justice continues to try war criminals for these crimes.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state of Israel is created to provide Jews with a formal homeland.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Apartheid in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Industrialization </a:t>
            </a:r>
            <a:r>
              <a:rPr lang="en-US" dirty="0" smtClean="0">
                <a:sym typeface="Wingdings" pitchFamily="2" charset="2"/>
              </a:rPr>
              <a:t> European Imperialism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Raw Materials, Resources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White Man’s Burden=Racism</a:t>
            </a:r>
          </a:p>
          <a:p>
            <a:r>
              <a:rPr lang="en-US" dirty="0" smtClean="0">
                <a:sym typeface="Wingdings" pitchFamily="2" charset="2"/>
              </a:rPr>
              <a:t>Berlin Conference – Scramble for Africa</a:t>
            </a:r>
          </a:p>
          <a:p>
            <a:r>
              <a:rPr lang="en-US" u="sng" dirty="0" smtClean="0">
                <a:sym typeface="Wingdings" pitchFamily="2" charset="2"/>
              </a:rPr>
              <a:t>Legal Discrimination Against Blacks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The </a:t>
            </a:r>
            <a:r>
              <a:rPr lang="en-US" u="sng" dirty="0">
                <a:sym typeface="Wingdings" pitchFamily="2" charset="2"/>
              </a:rPr>
              <a:t>Native Lands Act </a:t>
            </a:r>
            <a:r>
              <a:rPr lang="en-US" u="sng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7.3</a:t>
            </a:r>
            <a:r>
              <a:rPr lang="en-US" dirty="0">
                <a:sym typeface="Wingdings" pitchFamily="2" charset="2"/>
              </a:rPr>
              <a:t>% of the country's land to Africans, who make up 80% of the </a:t>
            </a:r>
            <a:r>
              <a:rPr lang="en-US" dirty="0" smtClean="0">
                <a:sym typeface="Wingdings" pitchFamily="2" charset="2"/>
              </a:rPr>
              <a:t>population).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Voting rights are limited  for blacks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Forced to live on Homelands 	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Must carry ID, Need permission to leave, NON-CITIZENS</a:t>
            </a:r>
          </a:p>
          <a:p>
            <a:r>
              <a:rPr lang="en-US" dirty="0" smtClean="0">
                <a:sym typeface="Wingdings" pitchFamily="2" charset="2"/>
              </a:rPr>
              <a:t>White Minority (Dutch/British) Rule in South Africa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APARTHEID</a:t>
            </a:r>
            <a:r>
              <a:rPr lang="en-US" dirty="0" smtClean="0">
                <a:sym typeface="Wingdings" pitchFamily="2" charset="2"/>
              </a:rPr>
              <a:t> is created (1948) to further segregate the races and disenfranchise blacks.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Whites control government and economy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Efforts to deal with 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African National Congress is created to fight for black rights.  (Ban is lifted)</a:t>
            </a:r>
            <a:endParaRPr lang="en-US" dirty="0" smtClean="0"/>
          </a:p>
          <a:p>
            <a:r>
              <a:rPr lang="en-US" dirty="0" smtClean="0"/>
              <a:t>Nelson Mandela is a nationalist leader</a:t>
            </a:r>
          </a:p>
          <a:p>
            <a:pPr lvl="1"/>
            <a:r>
              <a:rPr lang="en-US" dirty="0" smtClean="0"/>
              <a:t>Bishop Desmond </a:t>
            </a:r>
            <a:r>
              <a:rPr lang="en-US" dirty="0" err="1" smtClean="0"/>
              <a:t>Tuto</a:t>
            </a:r>
            <a:r>
              <a:rPr lang="en-US" dirty="0" smtClean="0"/>
              <a:t> also leads</a:t>
            </a:r>
            <a:endParaRPr lang="en-US" dirty="0" smtClean="0"/>
          </a:p>
          <a:p>
            <a:pPr lvl="1"/>
            <a:r>
              <a:rPr lang="en-US" dirty="0" smtClean="0"/>
              <a:t>Sharpeville Massacre: Mandela is thrown in jail but international outcry grows</a:t>
            </a:r>
            <a:endParaRPr lang="en-US" dirty="0" smtClean="0"/>
          </a:p>
          <a:p>
            <a:r>
              <a:rPr lang="en-US" dirty="0" smtClean="0"/>
              <a:t>Mandela and FW </a:t>
            </a:r>
            <a:r>
              <a:rPr lang="en-US" dirty="0" err="1" smtClean="0"/>
              <a:t>DeKlerk</a:t>
            </a:r>
            <a:r>
              <a:rPr lang="en-US" dirty="0"/>
              <a:t> </a:t>
            </a:r>
            <a:r>
              <a:rPr lang="en-US" dirty="0" smtClean="0"/>
              <a:t>(White) along with international cooperation end APARTHEID (1994)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Democratic Elections are held and Mandela is elected president</a:t>
            </a:r>
          </a:p>
          <a:p>
            <a:r>
              <a:rPr lang="en-US" dirty="0" smtClean="0"/>
              <a:t>Political/Economic divisions remain but blacks now have legal equality.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390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Justice and Human Rights Thematic Essay</vt:lpstr>
      <vt:lpstr>Human Rights: Inalienable fundamental rights to which a person is inherently entitled simply because she or he is a human being</vt:lpstr>
      <vt:lpstr>Causes of the Holocaust</vt:lpstr>
      <vt:lpstr>Efforts to Deal with the Situation</vt:lpstr>
      <vt:lpstr>Causes of Apartheid in South Africa</vt:lpstr>
      <vt:lpstr>Efforts to deal with the Situation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Points Thematic Essay</dc:title>
  <dc:creator>M. Rivera</dc:creator>
  <cp:lastModifiedBy>Windows User</cp:lastModifiedBy>
  <cp:revision>16</cp:revision>
  <dcterms:created xsi:type="dcterms:W3CDTF">2011-06-01T14:42:08Z</dcterms:created>
  <dcterms:modified xsi:type="dcterms:W3CDTF">2013-06-03T17:35:16Z</dcterms:modified>
</cp:coreProperties>
</file>