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C4C21-E553-4A63-AAC1-7B7B31245579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 Problems Thematic </a:t>
            </a:r>
            <a:r>
              <a:rPr lang="en-US" dirty="0" smtClean="0"/>
              <a:t>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Task: Select </a:t>
            </a:r>
            <a:r>
              <a:rPr lang="en-US" i="1" dirty="0">
                <a:solidFill>
                  <a:schemeClr val="tx1"/>
                </a:solidFill>
              </a:rPr>
              <a:t>two </a:t>
            </a:r>
            <a:r>
              <a:rPr lang="en-US" dirty="0">
                <a:solidFill>
                  <a:schemeClr val="tx1"/>
                </a:solidFill>
              </a:rPr>
              <a:t>different global problems and for </a:t>
            </a:r>
            <a:r>
              <a:rPr lang="en-US" i="1" dirty="0">
                <a:solidFill>
                  <a:schemeClr val="tx1"/>
                </a:solidFill>
              </a:rPr>
              <a:t>each</a:t>
            </a:r>
            <a:endParaRPr lang="en-US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Describe </a:t>
            </a:r>
            <a:r>
              <a:rPr lang="en-US" i="1" dirty="0">
                <a:solidFill>
                  <a:schemeClr val="tx1"/>
                </a:solidFill>
              </a:rPr>
              <a:t>one </a:t>
            </a:r>
            <a:r>
              <a:rPr lang="en-US" dirty="0">
                <a:solidFill>
                  <a:schemeClr val="tx1"/>
                </a:solidFill>
              </a:rPr>
              <a:t>major cause of the global problem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Discuss </a:t>
            </a:r>
            <a:r>
              <a:rPr lang="en-US" i="1" dirty="0">
                <a:solidFill>
                  <a:schemeClr val="tx1"/>
                </a:solidFill>
              </a:rPr>
              <a:t>one </a:t>
            </a:r>
            <a:r>
              <a:rPr lang="en-US" dirty="0">
                <a:solidFill>
                  <a:schemeClr val="tx1"/>
                </a:solidFill>
              </a:rPr>
              <a:t>effect of the global problem on a specific nation or region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Global Problem: Nuclear Proliferation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Description of </a:t>
            </a:r>
            <a:r>
              <a:rPr lang="en-US" dirty="0" smtClean="0"/>
              <a:t>Major Cause of the Problem:</a:t>
            </a:r>
            <a:endParaRPr lang="en-US" dirty="0" smtClean="0"/>
          </a:p>
          <a:p>
            <a:pPr lvl="1"/>
            <a:r>
              <a:rPr lang="en-US" dirty="0" smtClean="0"/>
              <a:t>Development of destructive nuclear weapons</a:t>
            </a:r>
            <a:endParaRPr lang="en-US" dirty="0" smtClean="0"/>
          </a:p>
          <a:p>
            <a:pPr lvl="1"/>
            <a:r>
              <a:rPr lang="en-US" dirty="0" smtClean="0"/>
              <a:t>Manhattan Project: US begins development of atomic bomb during WWII.  </a:t>
            </a:r>
            <a:endParaRPr lang="en-US" dirty="0" smtClean="0"/>
          </a:p>
          <a:p>
            <a:pPr lvl="1"/>
            <a:r>
              <a:rPr lang="en-US" dirty="0" smtClean="0"/>
              <a:t>United States utilizes two atomic bombs against the Japanese cities of Hiroshima and Nagasaki.  </a:t>
            </a:r>
          </a:p>
          <a:p>
            <a:pPr lvl="1"/>
            <a:r>
              <a:rPr lang="en-US" dirty="0" smtClean="0"/>
              <a:t>Massive human casualties and destruction occur, the Japanese surrender.</a:t>
            </a:r>
          </a:p>
          <a:p>
            <a:pPr lvl="1"/>
            <a:r>
              <a:rPr lang="en-US" dirty="0" smtClean="0"/>
              <a:t>Soviet Union immediately moves to display their nuclear capability as well.  </a:t>
            </a:r>
          </a:p>
          <a:p>
            <a:pPr lvl="1"/>
            <a:r>
              <a:rPr lang="en-US" dirty="0" smtClean="0"/>
              <a:t>Nations throughout the world work toward the development of this powerful weapon.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Global Problem: Nuclear Proliferation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Description of </a:t>
            </a:r>
            <a:r>
              <a:rPr lang="en-US" dirty="0" smtClean="0"/>
              <a:t>One Effect of the Global Problem:</a:t>
            </a:r>
            <a:endParaRPr lang="en-US" dirty="0" smtClean="0"/>
          </a:p>
          <a:p>
            <a:pPr lvl="1"/>
            <a:r>
              <a:rPr lang="en-US" dirty="0" smtClean="0"/>
              <a:t>Massive Destruction and Devastation (Japan)</a:t>
            </a:r>
          </a:p>
          <a:p>
            <a:pPr lvl="2"/>
            <a:r>
              <a:rPr lang="en-US" dirty="0" smtClean="0"/>
              <a:t>½ Million Casualties</a:t>
            </a:r>
          </a:p>
          <a:p>
            <a:pPr lvl="2"/>
            <a:r>
              <a:rPr lang="en-US" dirty="0" smtClean="0"/>
              <a:t>Hiroshima, Nagasaki destroyed</a:t>
            </a:r>
            <a:endParaRPr lang="en-US" dirty="0" smtClean="0"/>
          </a:p>
          <a:p>
            <a:pPr lvl="1"/>
            <a:r>
              <a:rPr lang="en-US" dirty="0" smtClean="0"/>
              <a:t>Global Tension and Conflict</a:t>
            </a:r>
          </a:p>
          <a:p>
            <a:pPr lvl="2"/>
            <a:r>
              <a:rPr lang="en-US" dirty="0" smtClean="0"/>
              <a:t>India/Pakistan</a:t>
            </a:r>
          </a:p>
          <a:p>
            <a:pPr lvl="2"/>
            <a:r>
              <a:rPr lang="en-US" dirty="0" smtClean="0"/>
              <a:t>Iran, North Korea (Weapon Development </a:t>
            </a:r>
            <a:r>
              <a:rPr lang="en-US" dirty="0" smtClean="0">
                <a:sym typeface="Wingdings" pitchFamily="2" charset="2"/>
              </a:rPr>
              <a:t> UN Sanctions)</a:t>
            </a:r>
            <a:endParaRPr lang="en-US" dirty="0" smtClean="0"/>
          </a:p>
          <a:p>
            <a:pPr lvl="1"/>
            <a:r>
              <a:rPr lang="en-US" dirty="0" smtClean="0"/>
              <a:t>Collective Security and Diplomacy</a:t>
            </a:r>
          </a:p>
          <a:p>
            <a:pPr lvl="2"/>
            <a:r>
              <a:rPr lang="en-US" dirty="0" smtClean="0"/>
              <a:t>United Nations (Iran, N. Korea)</a:t>
            </a:r>
          </a:p>
          <a:p>
            <a:pPr lvl="2"/>
            <a:r>
              <a:rPr lang="en-US" dirty="0" smtClean="0"/>
              <a:t>Atomic Energy Commission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138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Global Problem: Cash Crop (1 Crop) Economies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Description of </a:t>
            </a:r>
            <a:r>
              <a:rPr lang="en-US" dirty="0" smtClean="0"/>
              <a:t>Major Cause of the Problem:</a:t>
            </a:r>
            <a:endParaRPr lang="en-US" dirty="0" smtClean="0"/>
          </a:p>
          <a:p>
            <a:pPr lvl="1"/>
            <a:r>
              <a:rPr lang="en-US" dirty="0" smtClean="0"/>
              <a:t>European Colonialism</a:t>
            </a:r>
          </a:p>
          <a:p>
            <a:pPr lvl="2"/>
            <a:r>
              <a:rPr lang="en-US" dirty="0" smtClean="0"/>
              <a:t>Europeans colonized areas of Africa, America and Asia</a:t>
            </a:r>
          </a:p>
          <a:p>
            <a:pPr lvl="2"/>
            <a:r>
              <a:rPr lang="en-US" dirty="0" smtClean="0"/>
              <a:t>Set up colonial systems of leadership, White Man’s Burden</a:t>
            </a:r>
            <a:endParaRPr lang="en-US" dirty="0" smtClean="0"/>
          </a:p>
          <a:p>
            <a:pPr lvl="1"/>
            <a:r>
              <a:rPr lang="en-US" dirty="0" smtClean="0"/>
              <a:t>Mercantilism</a:t>
            </a:r>
          </a:p>
          <a:p>
            <a:pPr lvl="2"/>
            <a:r>
              <a:rPr lang="en-US" dirty="0" smtClean="0"/>
              <a:t>Colonies existed to benefit the Mother Country</a:t>
            </a:r>
          </a:p>
          <a:p>
            <a:pPr lvl="2"/>
            <a:r>
              <a:rPr lang="en-US" dirty="0" smtClean="0"/>
              <a:t>Colonies produce raw materials (Cotton, Tea, Sugar) which are then sent to Europe, put into factories, produced into finished products and sold back to the colonies</a:t>
            </a:r>
          </a:p>
          <a:p>
            <a:pPr lvl="1"/>
            <a:r>
              <a:rPr lang="en-US" dirty="0" smtClean="0"/>
              <a:t>Lack of Industrialization</a:t>
            </a:r>
          </a:p>
          <a:p>
            <a:pPr lvl="2"/>
            <a:r>
              <a:rPr lang="en-US" dirty="0" smtClean="0"/>
              <a:t>Colonies never industrialize, they are simply forced to grow whichever cash crop(s) that are most lucrative.</a:t>
            </a:r>
            <a:endParaRPr lang="en-US" dirty="0" smtClean="0"/>
          </a:p>
          <a:p>
            <a:pPr lvl="1"/>
            <a:r>
              <a:rPr lang="en-US" dirty="0" smtClean="0"/>
              <a:t>Lack of technology/knowledge</a:t>
            </a:r>
          </a:p>
          <a:p>
            <a:pPr lvl="2"/>
            <a:r>
              <a:rPr lang="en-US" dirty="0" smtClean="0"/>
              <a:t>Colonies do not have agricultural technology or knowledge because all they have been doing is growing one crop for a hundred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69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200" b="1" dirty="0"/>
              <a:t>Global Problem: Cash Crop (1 Crop) Economies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Description of </a:t>
            </a:r>
            <a:r>
              <a:rPr lang="en-US" dirty="0" smtClean="0"/>
              <a:t>One Effect of the Global Problem:</a:t>
            </a:r>
            <a:endParaRPr lang="en-US" dirty="0" smtClean="0"/>
          </a:p>
          <a:p>
            <a:pPr lvl="1"/>
            <a:r>
              <a:rPr lang="en-US" dirty="0" smtClean="0"/>
              <a:t>Famine/Starvation (India)</a:t>
            </a:r>
          </a:p>
          <a:p>
            <a:pPr lvl="2"/>
            <a:r>
              <a:rPr lang="en-US" dirty="0" smtClean="0"/>
              <a:t>Rapidly growing population/Scarcity of Resources</a:t>
            </a:r>
          </a:p>
          <a:p>
            <a:pPr lvl="2"/>
            <a:r>
              <a:rPr lang="en-US" dirty="0" smtClean="0"/>
              <a:t>Inability to produced enough food for population</a:t>
            </a:r>
          </a:p>
          <a:p>
            <a:pPr lvl="2"/>
            <a:r>
              <a:rPr lang="en-US" dirty="0" smtClean="0"/>
              <a:t>Lack of environmental controls (inadequate irrigation/no flood control)</a:t>
            </a:r>
            <a:endParaRPr lang="en-US" dirty="0" smtClean="0"/>
          </a:p>
          <a:p>
            <a:pPr lvl="1"/>
            <a:r>
              <a:rPr lang="en-US" dirty="0" smtClean="0"/>
              <a:t>Lack of Revenue</a:t>
            </a:r>
          </a:p>
          <a:p>
            <a:pPr lvl="2"/>
            <a:r>
              <a:rPr lang="en-US" dirty="0" smtClean="0"/>
              <a:t>Cash crops are only source of revenue</a:t>
            </a:r>
          </a:p>
          <a:p>
            <a:pPr lvl="2"/>
            <a:r>
              <a:rPr lang="en-US" dirty="0" smtClean="0"/>
              <a:t>No industry, No capital for investment</a:t>
            </a:r>
          </a:p>
          <a:p>
            <a:pPr lvl="2"/>
            <a:r>
              <a:rPr lang="en-US" dirty="0" smtClean="0"/>
              <a:t>Majority live in poverty</a:t>
            </a:r>
          </a:p>
          <a:p>
            <a:pPr lvl="1"/>
            <a:r>
              <a:rPr lang="en-US" dirty="0" smtClean="0"/>
              <a:t>Weak/Unstable Economies</a:t>
            </a:r>
          </a:p>
          <a:p>
            <a:pPr lvl="2"/>
            <a:r>
              <a:rPr lang="en-US" dirty="0" smtClean="0"/>
              <a:t>Economy is totally DEPENDENT</a:t>
            </a:r>
          </a:p>
          <a:p>
            <a:pPr lvl="2"/>
            <a:r>
              <a:rPr lang="en-US" dirty="0" smtClean="0"/>
              <a:t>Heavy outside influence and investment brings money out </a:t>
            </a:r>
            <a:r>
              <a:rPr lang="en-US" smtClean="0"/>
              <a:t>of country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158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385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Global Problems Thematic Essay</vt:lpstr>
      <vt:lpstr>Global Problem: Nuclear Proliferation</vt:lpstr>
      <vt:lpstr>Global Problem: Nuclear Proliferation</vt:lpstr>
      <vt:lpstr>Global Problem: Cash Crop (1 Crop) Economies</vt:lpstr>
      <vt:lpstr>Global Problem: Cash Crop (1 Crop) Economies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Turning Points Thematic Essay</dc:title>
  <dc:creator>M. Rivera</dc:creator>
  <cp:lastModifiedBy>Windows User</cp:lastModifiedBy>
  <cp:revision>19</cp:revision>
  <dcterms:created xsi:type="dcterms:W3CDTF">2011-06-01T14:42:08Z</dcterms:created>
  <dcterms:modified xsi:type="dcterms:W3CDTF">2013-06-10T12:17:55Z</dcterms:modified>
</cp:coreProperties>
</file>