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4C21-E553-4A63-AAC1-7B7B31245579}" type="datetimeFigureOut">
              <a:rPr lang="en-US" smtClean="0"/>
              <a:pPr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Systems Thematic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3820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Task:  Choose </a:t>
            </a:r>
            <a:r>
              <a:rPr lang="en-US" b="1" i="1" dirty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different </a:t>
            </a:r>
            <a:r>
              <a:rPr lang="en-US" dirty="0" smtClean="0">
                <a:solidFill>
                  <a:schemeClr val="tx1"/>
                </a:solidFill>
              </a:rPr>
              <a:t>economic systems </a:t>
            </a:r>
            <a:r>
              <a:rPr lang="en-US" dirty="0">
                <a:solidFill>
                  <a:schemeClr val="tx1"/>
                </a:solidFill>
              </a:rPr>
              <a:t>and for </a:t>
            </a:r>
            <a:r>
              <a:rPr lang="en-US" b="1" i="1" dirty="0">
                <a:solidFill>
                  <a:schemeClr val="tx1"/>
                </a:solidFill>
              </a:rPr>
              <a:t>each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Identify one society in which it has been used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Describe the historical circumstances surrounding the development of the system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Describe 2 features of the system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Evaluate the impact on a society during a specific time period.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Society: </a:t>
            </a:r>
            <a:r>
              <a:rPr lang="en-US" dirty="0" smtClean="0"/>
              <a:t>Britain Industrial Age (1800s)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Historical Circumstances:</a:t>
            </a:r>
            <a:endParaRPr lang="en-US" dirty="0" smtClean="0"/>
          </a:p>
          <a:p>
            <a:r>
              <a:rPr lang="en-US" dirty="0" smtClean="0"/>
              <a:t>Age of exploration brought increases in wealth, raw materials and population to Europe.</a:t>
            </a:r>
          </a:p>
          <a:p>
            <a:r>
              <a:rPr lang="en-US" dirty="0" smtClean="0"/>
              <a:t>New inventions such as the flying shuttle and steam engine led to the development of the factory system.</a:t>
            </a:r>
          </a:p>
          <a:p>
            <a:r>
              <a:rPr lang="en-US" dirty="0" smtClean="0"/>
              <a:t>People moved to cities (urbanization) to find industrial work and left rural areas.</a:t>
            </a:r>
          </a:p>
          <a:p>
            <a:r>
              <a:rPr lang="en-US" dirty="0" smtClean="0"/>
              <a:t>The Commercial Revolution set the stage for industrialization by developing modern banking, joint stock companies and free market principles.</a:t>
            </a:r>
            <a:endParaRPr lang="en-US" dirty="0"/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6075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Features:</a:t>
            </a:r>
            <a:endParaRPr lang="en-US" dirty="0" smtClean="0"/>
          </a:p>
          <a:p>
            <a:r>
              <a:rPr lang="en-US" dirty="0" smtClean="0"/>
              <a:t>Free Market Economy.</a:t>
            </a:r>
          </a:p>
          <a:p>
            <a:r>
              <a:rPr lang="en-US" dirty="0" smtClean="0"/>
              <a:t>Laissez Faire – No government involvement.</a:t>
            </a:r>
          </a:p>
          <a:p>
            <a:r>
              <a:rPr lang="en-US" dirty="0" smtClean="0"/>
              <a:t>3 Laws: Competition, Self Interest, Supply/Demand</a:t>
            </a:r>
          </a:p>
          <a:p>
            <a:pPr marL="0" indent="0">
              <a:buNone/>
            </a:pPr>
            <a:r>
              <a:rPr lang="en-US" b="1" dirty="0" smtClean="0"/>
              <a:t>Impact on Society:</a:t>
            </a:r>
            <a:endParaRPr lang="en-US" dirty="0"/>
          </a:p>
          <a:p>
            <a:r>
              <a:rPr lang="en-US" dirty="0" smtClean="0"/>
              <a:t>Urbanization</a:t>
            </a:r>
            <a:endParaRPr lang="en-US" dirty="0"/>
          </a:p>
          <a:p>
            <a:r>
              <a:rPr lang="en-US" dirty="0" smtClean="0"/>
              <a:t>Development of railway systems for shipping goods</a:t>
            </a:r>
          </a:p>
          <a:p>
            <a:r>
              <a:rPr lang="en-US" dirty="0" smtClean="0"/>
              <a:t>Poverty</a:t>
            </a:r>
          </a:p>
          <a:p>
            <a:r>
              <a:rPr lang="en-US" dirty="0" smtClean="0"/>
              <a:t>Pollution</a:t>
            </a:r>
          </a:p>
          <a:p>
            <a:r>
              <a:rPr lang="en-US" dirty="0" smtClean="0"/>
              <a:t>Poor Working Conditions (Sadler Report)</a:t>
            </a:r>
          </a:p>
          <a:p>
            <a:r>
              <a:rPr lang="en-US" dirty="0" smtClean="0"/>
              <a:t>Labor Unions, Child Labor Laws develop in response to conditions.  </a:t>
            </a:r>
            <a:endParaRPr lang="en-US" dirty="0"/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2962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Society: </a:t>
            </a:r>
            <a:r>
              <a:rPr lang="en-US" dirty="0" smtClean="0"/>
              <a:t>Soviet Union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Historical Circumstances:</a:t>
            </a:r>
            <a:endParaRPr lang="en-US" dirty="0" smtClean="0"/>
          </a:p>
          <a:p>
            <a:r>
              <a:rPr lang="en-US" dirty="0" smtClean="0"/>
              <a:t>Czarist Russia FAILS TO MEET THE NEEDS OF THE PEOPLE</a:t>
            </a:r>
            <a:r>
              <a:rPr lang="en-US" dirty="0" smtClean="0">
                <a:sym typeface="Wingdings" panose="05000000000000000000" pitchFamily="2" charset="2"/>
              </a:rPr>
              <a:t> Incredible Poverty</a:t>
            </a:r>
            <a:endParaRPr lang="en-US" dirty="0" smtClean="0"/>
          </a:p>
          <a:p>
            <a:r>
              <a:rPr lang="en-US" dirty="0" smtClean="0"/>
              <a:t>Bloody Sunday: People protest and ask for better jobs, working conditions, representation </a:t>
            </a:r>
            <a:r>
              <a:rPr lang="en-US" dirty="0" smtClean="0">
                <a:sym typeface="Wingdings" panose="05000000000000000000" pitchFamily="2" charset="2"/>
              </a:rPr>
              <a:t> Innocents are massacred.</a:t>
            </a:r>
            <a:endParaRPr lang="en-US" dirty="0" smtClean="0"/>
          </a:p>
          <a:p>
            <a:r>
              <a:rPr lang="en-US" dirty="0" smtClean="0"/>
              <a:t>Bolshevik Revolution: V.I. Lenin leads Bolsheviks (communists) who overthrow the czar and establish a government based on communist principles. (PEACE LAND AND BREAD)</a:t>
            </a:r>
          </a:p>
          <a:p>
            <a:r>
              <a:rPr lang="en-US" dirty="0" smtClean="0"/>
              <a:t>Stalin takes over the leader of the communist party</a:t>
            </a:r>
            <a:endParaRPr lang="en-US" dirty="0"/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9123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Features:</a:t>
            </a:r>
            <a:endParaRPr lang="en-US" dirty="0" smtClean="0"/>
          </a:p>
          <a:p>
            <a:r>
              <a:rPr lang="en-US" dirty="0" smtClean="0"/>
              <a:t>Command Market Economy.</a:t>
            </a:r>
          </a:p>
          <a:p>
            <a:r>
              <a:rPr lang="en-US" dirty="0" smtClean="0"/>
              <a:t>Classless Society</a:t>
            </a:r>
          </a:p>
          <a:p>
            <a:pPr marL="0" indent="0">
              <a:buNone/>
            </a:pPr>
            <a:r>
              <a:rPr lang="en-US" b="1" dirty="0" smtClean="0"/>
              <a:t>Impact on Society:</a:t>
            </a:r>
            <a:endParaRPr lang="en-US" dirty="0"/>
          </a:p>
          <a:p>
            <a:r>
              <a:rPr lang="en-US" dirty="0" smtClean="0"/>
              <a:t>5 Year Plans: Collectives Agriculture, Increase heavy industry</a:t>
            </a:r>
            <a:endParaRPr lang="en-US" dirty="0"/>
          </a:p>
          <a:p>
            <a:r>
              <a:rPr lang="en-US" dirty="0" smtClean="0"/>
              <a:t>Soviet Union becomes a significant industrial power</a:t>
            </a:r>
          </a:p>
          <a:p>
            <a:r>
              <a:rPr lang="en-US" dirty="0" smtClean="0"/>
              <a:t>Ukrainian Forced Famine – Used because Kulaks (wealthy farmers) resisted collectivization.</a:t>
            </a:r>
          </a:p>
          <a:p>
            <a:r>
              <a:rPr lang="en-US" dirty="0" smtClean="0"/>
              <a:t>Massive shortages of consumer goods</a:t>
            </a:r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0634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321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Economic Systems Thematic Essay</vt:lpstr>
      <vt:lpstr>Capitalism</vt:lpstr>
      <vt:lpstr>Capitalism</vt:lpstr>
      <vt:lpstr>Communism</vt:lpstr>
      <vt:lpstr>Communism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Points Thematic Essay</dc:title>
  <dc:creator>M. Rivera</dc:creator>
  <cp:lastModifiedBy>Matthew Rivera</cp:lastModifiedBy>
  <cp:revision>14</cp:revision>
  <dcterms:created xsi:type="dcterms:W3CDTF">2011-06-01T14:42:08Z</dcterms:created>
  <dcterms:modified xsi:type="dcterms:W3CDTF">2014-05-29T20:23:46Z</dcterms:modified>
</cp:coreProperties>
</file>