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Classical Civilizations Thematic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 Empire: </a:t>
            </a:r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Contributions and Achievements:</a:t>
            </a:r>
            <a:endParaRPr lang="en-US" dirty="0" smtClean="0"/>
          </a:p>
          <a:p>
            <a:pPr lvl="1"/>
            <a:r>
              <a:rPr lang="en-US" dirty="0" smtClean="0"/>
              <a:t>World’s First Christian Empire</a:t>
            </a:r>
            <a:endParaRPr lang="en-US" dirty="0" smtClean="0"/>
          </a:p>
          <a:p>
            <a:pPr lvl="1"/>
            <a:r>
              <a:rPr lang="en-US" dirty="0" smtClean="0"/>
              <a:t>12 Tables: Roman Legal Code</a:t>
            </a:r>
          </a:p>
          <a:p>
            <a:pPr lvl="2"/>
            <a:r>
              <a:rPr lang="en-US" dirty="0" smtClean="0"/>
              <a:t>Trial by jury</a:t>
            </a:r>
          </a:p>
          <a:p>
            <a:pPr lvl="2"/>
            <a:r>
              <a:rPr lang="en-US" dirty="0" smtClean="0"/>
              <a:t>“Innocent </a:t>
            </a:r>
            <a:r>
              <a:rPr lang="en-US" dirty="0" smtClean="0"/>
              <a:t>until proven guilty”</a:t>
            </a:r>
            <a:endParaRPr lang="en-US" dirty="0" smtClean="0"/>
          </a:p>
          <a:p>
            <a:pPr lvl="1"/>
            <a:r>
              <a:rPr lang="en-US" dirty="0" smtClean="0"/>
              <a:t>Architecture: Arch, Dome, Columns</a:t>
            </a:r>
          </a:p>
          <a:p>
            <a:pPr lvl="2"/>
            <a:r>
              <a:rPr lang="en-US" dirty="0" smtClean="0"/>
              <a:t>Ex. </a:t>
            </a:r>
            <a:r>
              <a:rPr lang="en-US" dirty="0" err="1" smtClean="0"/>
              <a:t>Coloseum</a:t>
            </a:r>
            <a:r>
              <a:rPr lang="en-US" dirty="0" smtClean="0"/>
              <a:t>, Roman Forum</a:t>
            </a:r>
            <a:endParaRPr lang="en-US" dirty="0" smtClean="0"/>
          </a:p>
          <a:p>
            <a:pPr lvl="1"/>
            <a:r>
              <a:rPr lang="en-US" dirty="0" smtClean="0"/>
              <a:t>Engineering: Aqueducts, Roads</a:t>
            </a:r>
          </a:p>
          <a:p>
            <a:pPr lvl="1"/>
            <a:r>
              <a:rPr lang="en-US" dirty="0" smtClean="0"/>
              <a:t>Conceptualization of Citizenship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 Empire: </a:t>
            </a:r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Impact on the world today:</a:t>
            </a:r>
            <a:endParaRPr lang="en-US" dirty="0" smtClean="0"/>
          </a:p>
          <a:p>
            <a:pPr lvl="1"/>
            <a:r>
              <a:rPr lang="en-US" dirty="0" smtClean="0"/>
              <a:t>Christianity is the largest religions in the world today.  2 billion followers.</a:t>
            </a:r>
            <a:endParaRPr lang="en-US" dirty="0" smtClean="0"/>
          </a:p>
          <a:p>
            <a:pPr lvl="1"/>
            <a:r>
              <a:rPr lang="en-US" dirty="0" smtClean="0"/>
              <a:t>We use many legal principles from Roman Law. Trial by jury, innocent until proven guilty, etc. Roman terms are used in our legal system (i.e. Habeas Corpus)</a:t>
            </a:r>
          </a:p>
          <a:p>
            <a:pPr lvl="1"/>
            <a:r>
              <a:rPr lang="en-US" dirty="0" smtClean="0"/>
              <a:t>Roman architecture is the standard for world architecture. The US Capital is designed with Roman architecture.</a:t>
            </a:r>
            <a:endParaRPr lang="en-US" dirty="0" smtClean="0"/>
          </a:p>
          <a:p>
            <a:pPr lvl="1"/>
            <a:r>
              <a:rPr lang="en-US" dirty="0" smtClean="0"/>
              <a:t>Many of Rome’s engineering feats are the basis of modern sewage and plumbing systems as well as complex road networks.  </a:t>
            </a:r>
          </a:p>
          <a:p>
            <a:pPr lvl="1"/>
            <a:r>
              <a:rPr lang="en-US" dirty="0" smtClean="0"/>
              <a:t>The idea of citizenship and the citizen soldier was solidified by Rome.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7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Greece: Age of Pericles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Contributions and Achievements:</a:t>
            </a:r>
            <a:endParaRPr lang="en-US" dirty="0" smtClean="0"/>
          </a:p>
          <a:p>
            <a:pPr lvl="1"/>
            <a:r>
              <a:rPr lang="en-US" dirty="0" smtClean="0"/>
              <a:t>Drama: Greeks originated drama such as comedies and tragedies (i.e. Oedipus the King)</a:t>
            </a:r>
          </a:p>
          <a:p>
            <a:pPr lvl="2"/>
            <a:r>
              <a:rPr lang="en-US" dirty="0" smtClean="0"/>
              <a:t>Writers: Aristophanes, Sophocles, Sappho</a:t>
            </a:r>
            <a:endParaRPr lang="en-US" dirty="0" smtClean="0"/>
          </a:p>
          <a:p>
            <a:pPr lvl="1"/>
            <a:r>
              <a:rPr lang="en-US" dirty="0" smtClean="0"/>
              <a:t>Mathematics: </a:t>
            </a:r>
            <a:r>
              <a:rPr lang="en-US" dirty="0" err="1" smtClean="0"/>
              <a:t>Pythagorus</a:t>
            </a:r>
            <a:endParaRPr lang="en-US" dirty="0" smtClean="0"/>
          </a:p>
          <a:p>
            <a:pPr lvl="1"/>
            <a:r>
              <a:rPr lang="en-US" dirty="0" smtClean="0"/>
              <a:t>Medicine: Hippocrates was one of the first to record manuals for medical treatment.</a:t>
            </a:r>
          </a:p>
          <a:p>
            <a:pPr lvl="1"/>
            <a:r>
              <a:rPr lang="en-US" dirty="0" smtClean="0"/>
              <a:t>Philosophy: Socrates, Plato and Aristotle. Used reason and logic to solve problems.  </a:t>
            </a:r>
          </a:p>
          <a:p>
            <a:pPr lvl="1"/>
            <a:r>
              <a:rPr lang="en-US" dirty="0" smtClean="0"/>
              <a:t>Olympics/Pan Hellenic Games and Festivals</a:t>
            </a:r>
          </a:p>
          <a:p>
            <a:pPr lvl="1"/>
            <a:r>
              <a:rPr lang="en-US" dirty="0" smtClean="0"/>
              <a:t>Greek Mythology</a:t>
            </a:r>
          </a:p>
          <a:p>
            <a:pPr lvl="1"/>
            <a:r>
              <a:rPr lang="en-US" dirty="0" smtClean="0"/>
              <a:t>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9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Greece: Age of Pericles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Impact on the Modern World:</a:t>
            </a:r>
            <a:endParaRPr lang="en-US" dirty="0" smtClean="0"/>
          </a:p>
          <a:p>
            <a:pPr lvl="1"/>
            <a:r>
              <a:rPr lang="en-US" dirty="0" smtClean="0"/>
              <a:t>Drama: Many Greek plays are still in production today.  Greek society gave birth to modern drama.</a:t>
            </a:r>
            <a:endParaRPr lang="en-US" dirty="0" smtClean="0"/>
          </a:p>
          <a:p>
            <a:pPr lvl="1"/>
            <a:r>
              <a:rPr lang="en-US" dirty="0" smtClean="0"/>
              <a:t>Pythagorean theorem continues to be used in mathematics today.  </a:t>
            </a:r>
          </a:p>
          <a:p>
            <a:pPr lvl="1"/>
            <a:r>
              <a:rPr lang="en-US" dirty="0" smtClean="0"/>
              <a:t>All Doctors must take the HIPPOCRATIC OATH before practicing medicine in honor of the father of modern medicine.  </a:t>
            </a:r>
          </a:p>
          <a:p>
            <a:pPr lvl="1"/>
            <a:r>
              <a:rPr lang="en-US" dirty="0" smtClean="0"/>
              <a:t>Socrates is considered the Father of Modern Philosophy and most philosophical thought stems from the Greeks.  The use of the </a:t>
            </a:r>
            <a:r>
              <a:rPr lang="en-US" dirty="0" err="1" smtClean="0"/>
              <a:t>socratic</a:t>
            </a:r>
            <a:r>
              <a:rPr lang="en-US" dirty="0" smtClean="0"/>
              <a:t> method remains a popular philosophical tool today.</a:t>
            </a:r>
            <a:endParaRPr lang="en-US" dirty="0" smtClean="0"/>
          </a:p>
          <a:p>
            <a:pPr lvl="1"/>
            <a:r>
              <a:rPr lang="en-US" dirty="0" smtClean="0"/>
              <a:t>Global participation in the Olympics is a further sign that we continue to honor the Greek spirit of unity.</a:t>
            </a:r>
          </a:p>
          <a:p>
            <a:pPr lvl="1"/>
            <a:r>
              <a:rPr lang="en-US" dirty="0" smtClean="0"/>
              <a:t>Democracy has become one of the most popular political systems in the </a:t>
            </a:r>
            <a:r>
              <a:rPr lang="en-US" smtClean="0"/>
              <a:t>world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0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365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Classical Civilizations Thematic Essay</vt:lpstr>
      <vt:lpstr>Roman Empire: Pax Romana</vt:lpstr>
      <vt:lpstr>Roman Empire: Pax Romana</vt:lpstr>
      <vt:lpstr>Greece: Age of Pericles</vt:lpstr>
      <vt:lpstr>Greece: Age of Pericles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Matthew Rivera</cp:lastModifiedBy>
  <cp:revision>18</cp:revision>
  <dcterms:created xsi:type="dcterms:W3CDTF">2011-06-01T14:42:08Z</dcterms:created>
  <dcterms:modified xsi:type="dcterms:W3CDTF">2014-06-09T18:46:29Z</dcterms:modified>
</cp:coreProperties>
</file>