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96B5-90C0-4A89-896C-58EF6C8BC96C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59527D-4C72-465B-B45E-D620052C8E7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96B5-90C0-4A89-896C-58EF6C8BC96C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527D-4C72-465B-B45E-D620052C8E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96B5-90C0-4A89-896C-58EF6C8BC96C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527D-4C72-465B-B45E-D620052C8E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5C996B5-90C0-4A89-896C-58EF6C8BC96C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059527D-4C72-465B-B45E-D620052C8E7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96B5-90C0-4A89-896C-58EF6C8BC96C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527D-4C72-465B-B45E-D620052C8E7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96B5-90C0-4A89-896C-58EF6C8BC96C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527D-4C72-465B-B45E-D620052C8E7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527D-4C72-465B-B45E-D620052C8E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96B5-90C0-4A89-896C-58EF6C8BC96C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96B5-90C0-4A89-896C-58EF6C8BC96C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527D-4C72-465B-B45E-D620052C8E7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96B5-90C0-4A89-896C-58EF6C8BC96C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527D-4C72-465B-B45E-D620052C8E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5C996B5-90C0-4A89-896C-58EF6C8BC96C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059527D-4C72-465B-B45E-D620052C8E7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96B5-90C0-4A89-896C-58EF6C8BC96C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59527D-4C72-465B-B45E-D620052C8E7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5C996B5-90C0-4A89-896C-58EF6C8BC96C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059527D-4C72-465B-B45E-D620052C8E7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Japanese vs. European Feudalism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Land Ownership</a:t>
            </a:r>
            <a:endParaRPr lang="en-US" dirty="0" smtClean="0"/>
          </a:p>
          <a:p>
            <a:r>
              <a:rPr lang="en-US" dirty="0" smtClean="0"/>
              <a:t>Rigid Social Clas</a:t>
            </a:r>
            <a:r>
              <a:rPr lang="en-US" dirty="0" smtClean="0"/>
              <a:t>s Structures based on Birth</a:t>
            </a:r>
          </a:p>
          <a:p>
            <a:pPr lvl="1"/>
            <a:r>
              <a:rPr lang="en-US" dirty="0" smtClean="0"/>
              <a:t>No Social Mobility</a:t>
            </a:r>
            <a:endParaRPr lang="en-US" dirty="0" smtClean="0"/>
          </a:p>
          <a:p>
            <a:r>
              <a:rPr lang="en-US" dirty="0" smtClean="0"/>
              <a:t>Warriors (Knights and Samurai) swore LOYALTY to </a:t>
            </a:r>
            <a:r>
              <a:rPr lang="en-US" dirty="0" smtClean="0"/>
              <a:t>their </a:t>
            </a:r>
            <a:r>
              <a:rPr lang="en-US" dirty="0" smtClean="0"/>
              <a:t>LORDS.</a:t>
            </a:r>
            <a:endParaRPr lang="en-US" dirty="0" smtClean="0"/>
          </a:p>
          <a:p>
            <a:r>
              <a:rPr lang="en-US" dirty="0"/>
              <a:t>Warriors (Knights and Samurai) </a:t>
            </a:r>
            <a:r>
              <a:rPr lang="en-US" dirty="0" smtClean="0"/>
              <a:t>PROTECTED the others in society as a SERVICE in exchange for their status.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Similarities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685800"/>
            <a:ext cx="4040188" cy="609600"/>
          </a:xfrm>
        </p:spPr>
        <p:txBody>
          <a:bodyPr/>
          <a:lstStyle/>
          <a:p>
            <a:r>
              <a:rPr lang="en-US" dirty="0" smtClean="0"/>
              <a:t>European Feudalism	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33400" y="1295400"/>
            <a:ext cx="4038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Began in 800 CE</a:t>
            </a:r>
          </a:p>
          <a:p>
            <a:r>
              <a:rPr lang="en-US" dirty="0" smtClean="0"/>
              <a:t>Based on Christianity and Roman </a:t>
            </a:r>
            <a:r>
              <a:rPr lang="en-US" dirty="0" smtClean="0"/>
              <a:t>law</a:t>
            </a:r>
          </a:p>
          <a:p>
            <a:r>
              <a:rPr lang="en-US" dirty="0" smtClean="0"/>
              <a:t>Knights follow code of CHIVALRY</a:t>
            </a:r>
          </a:p>
          <a:p>
            <a:r>
              <a:rPr lang="en-US" dirty="0"/>
              <a:t>Large number of peasants/agricultural workers</a:t>
            </a:r>
          </a:p>
          <a:p>
            <a:r>
              <a:rPr lang="en-US" dirty="0" smtClean="0"/>
              <a:t>Women were to be protected and cared for by men. (Patriarchal)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572000" y="1371600"/>
            <a:ext cx="42672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Began in 1200 CE</a:t>
            </a:r>
          </a:p>
          <a:p>
            <a:r>
              <a:rPr lang="en-US" dirty="0" smtClean="0"/>
              <a:t>Based on Buddhism and </a:t>
            </a:r>
            <a:r>
              <a:rPr lang="en-US" dirty="0" smtClean="0"/>
              <a:t>Confucian law</a:t>
            </a:r>
          </a:p>
          <a:p>
            <a:r>
              <a:rPr lang="en-US" dirty="0" smtClean="0"/>
              <a:t>Samurai follow code of BUSHIDO</a:t>
            </a:r>
          </a:p>
          <a:p>
            <a:r>
              <a:rPr lang="en-US" dirty="0"/>
              <a:t>Small number of agricultural workers</a:t>
            </a:r>
          </a:p>
          <a:p>
            <a:r>
              <a:rPr lang="en-US" dirty="0" smtClean="0"/>
              <a:t>Women were required to be tough and strong.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2752"/>
          </a:xfrm>
        </p:spPr>
        <p:txBody>
          <a:bodyPr>
            <a:noAutofit/>
          </a:bodyPr>
          <a:lstStyle/>
          <a:p>
            <a:r>
              <a:rPr sz="4400" dirty="0" smtClean="0"/>
              <a:t>Differences</a:t>
            </a:r>
            <a:endParaRPr lang="en-US" sz="44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3"/>
          </p:nvPr>
        </p:nvSpPr>
        <p:spPr>
          <a:xfrm>
            <a:off x="4648200" y="762000"/>
            <a:ext cx="4040188" cy="609600"/>
          </a:xfrm>
        </p:spPr>
        <p:txBody>
          <a:bodyPr/>
          <a:lstStyle/>
          <a:p>
            <a:r>
              <a:rPr lang="en-US" dirty="0" smtClean="0"/>
              <a:t>Japanese Feudalism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japanese and european feudali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3" y="0"/>
            <a:ext cx="914399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24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47</TotalTime>
  <Words>120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Paper</vt:lpstr>
      <vt:lpstr>Japanese vs. European Feudalism</vt:lpstr>
      <vt:lpstr>Similarities</vt:lpstr>
      <vt:lpstr>Differences</vt:lpstr>
      <vt:lpstr>PowerPoint Presentation</vt:lpstr>
    </vt:vector>
  </TitlesOfParts>
  <Company>Aurora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Japanese vs. European Feudalism</dc:title>
  <dc:creator>Matt Rivera</dc:creator>
  <cp:lastModifiedBy>Sachem Central School District</cp:lastModifiedBy>
  <cp:revision>6</cp:revision>
  <dcterms:created xsi:type="dcterms:W3CDTF">2009-01-06T21:12:55Z</dcterms:created>
  <dcterms:modified xsi:type="dcterms:W3CDTF">2017-02-14T13:23:07Z</dcterms:modified>
</cp:coreProperties>
</file>