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9" r:id="rId3"/>
    <p:sldId id="260" r:id="rId4"/>
    <p:sldId id="262" r:id="rId5"/>
    <p:sldId id="256" r:id="rId6"/>
    <p:sldId id="261" r:id="rId7"/>
    <p:sldId id="264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52816-A6F2-494C-83EA-3C2B679E9C07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D1D4-15D1-41B7-B9A3-FF4DB4D735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52816-A6F2-494C-83EA-3C2B679E9C07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D1D4-15D1-41B7-B9A3-FF4DB4D735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52816-A6F2-494C-83EA-3C2B679E9C07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D1D4-15D1-41B7-B9A3-FF4DB4D735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52816-A6F2-494C-83EA-3C2B679E9C07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D1D4-15D1-41B7-B9A3-FF4DB4D735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52816-A6F2-494C-83EA-3C2B679E9C07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D1D4-15D1-41B7-B9A3-FF4DB4D735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52816-A6F2-494C-83EA-3C2B679E9C07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D1D4-15D1-41B7-B9A3-FF4DB4D735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52816-A6F2-494C-83EA-3C2B679E9C07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D1D4-15D1-41B7-B9A3-FF4DB4D735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52816-A6F2-494C-83EA-3C2B679E9C07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D1D4-15D1-41B7-B9A3-FF4DB4D735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52816-A6F2-494C-83EA-3C2B679E9C07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D1D4-15D1-41B7-B9A3-FF4DB4D735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52816-A6F2-494C-83EA-3C2B679E9C07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D1D4-15D1-41B7-B9A3-FF4DB4D735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52816-A6F2-494C-83EA-3C2B679E9C07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D1D4-15D1-41B7-B9A3-FF4DB4D735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52816-A6F2-494C-83EA-3C2B679E9C07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1D1D4-15D1-41B7-B9A3-FF4DB4D735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Early Man and the Neolithic Revolution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dirty="0" smtClean="0"/>
              <a:t>Neolithic Age – New Stone Age</a:t>
            </a:r>
          </a:p>
          <a:p>
            <a:pPr lvl="0"/>
            <a:r>
              <a:rPr lang="en-US" dirty="0" smtClean="0"/>
              <a:t>Discovery of farming (agriculture)</a:t>
            </a:r>
          </a:p>
          <a:p>
            <a:pPr lvl="0"/>
            <a:r>
              <a:rPr lang="en-US" dirty="0" smtClean="0"/>
              <a:t>Domestication of animals (animals are trained for human use)</a:t>
            </a:r>
          </a:p>
          <a:p>
            <a:pPr lvl="0"/>
            <a:r>
              <a:rPr lang="en-US" smtClean="0"/>
              <a:t>Settled communities (no more nomads)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Early Humans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915400" cy="5715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Evidence suggests that the earliest humans originated in </a:t>
            </a:r>
            <a:r>
              <a:rPr lang="en-US" u="sng" dirty="0" smtClean="0"/>
              <a:t>East Africa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Then people migrated (</a:t>
            </a:r>
            <a:r>
              <a:rPr lang="en-US" u="sng" dirty="0" smtClean="0"/>
              <a:t>Move from one place to another</a:t>
            </a:r>
            <a:r>
              <a:rPr lang="en-US" dirty="0" smtClean="0"/>
              <a:t>) over land for thousands of years.</a:t>
            </a:r>
          </a:p>
          <a:p>
            <a:r>
              <a:rPr lang="en-US" dirty="0" smtClean="0"/>
              <a:t>About </a:t>
            </a:r>
            <a:r>
              <a:rPr lang="en-US" u="sng" dirty="0" smtClean="0"/>
              <a:t>1 million years ago </a:t>
            </a:r>
            <a:r>
              <a:rPr lang="en-US" dirty="0" smtClean="0"/>
              <a:t>early man begin to migrate out of Africa </a:t>
            </a:r>
            <a:r>
              <a:rPr lang="en-US" u="sng" dirty="0" smtClean="0"/>
              <a:t>in search of food and resources</a:t>
            </a:r>
            <a:r>
              <a:rPr lang="en-US" dirty="0" smtClean="0"/>
              <a:t>.    </a:t>
            </a:r>
          </a:p>
          <a:p>
            <a:r>
              <a:rPr lang="en-US" dirty="0" smtClean="0"/>
              <a:t>As humans evolved </a:t>
            </a:r>
            <a:r>
              <a:rPr lang="en-US" u="sng" dirty="0" smtClean="0"/>
              <a:t>they developed better technology that allowed them to travel more easily (i.e. Fire)</a:t>
            </a:r>
          </a:p>
          <a:p>
            <a:r>
              <a:rPr lang="en-US" dirty="0" smtClean="0"/>
              <a:t>According to theory humans migrated to the Americas </a:t>
            </a:r>
            <a:r>
              <a:rPr lang="en-US" u="sng" dirty="0" smtClean="0"/>
              <a:t>by way of a land bridge connecting Asia and the Americas.  </a:t>
            </a:r>
            <a:endParaRPr lang="en-US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Early Humans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9154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Hominids are the first humans to </a:t>
            </a:r>
            <a:r>
              <a:rPr lang="en-US" u="sng" dirty="0" smtClean="0"/>
              <a:t>walk upright and were capable of making and using tools.  This enabled them to exert greater control over the environment.  </a:t>
            </a:r>
          </a:p>
          <a:p>
            <a:r>
              <a:rPr lang="en-US" dirty="0" smtClean="0"/>
              <a:t>“Lucy” </a:t>
            </a:r>
            <a:r>
              <a:rPr lang="en-US" u="sng" dirty="0" smtClean="0"/>
              <a:t>is the skeleton of an adult female hominid discovered in East Africa.  </a:t>
            </a:r>
            <a:r>
              <a:rPr lang="en-US" dirty="0" smtClean="0"/>
              <a:t>She is important because</a:t>
            </a:r>
            <a:r>
              <a:rPr lang="en-US" u="sng" dirty="0" smtClean="0"/>
              <a:t> she is the oldest hominid found to date. </a:t>
            </a:r>
          </a:p>
          <a:p>
            <a:r>
              <a:rPr lang="en-US" dirty="0" smtClean="0"/>
              <a:t>Early people did not use writing so in order </a:t>
            </a:r>
            <a:r>
              <a:rPr lang="en-US" u="sng" dirty="0" smtClean="0"/>
              <a:t>to study them we rely on ARTIFACTS and FOSSILS.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sz="4400" u="sng" dirty="0" smtClean="0"/>
              <a:t>Turning Point</a:t>
            </a:r>
            <a:r>
              <a:rPr lang="en-US" sz="4400" dirty="0" smtClean="0"/>
              <a:t> – An event that causes everything that follows to be different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Examples: 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Neolithic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Paleo</a:t>
            </a:r>
            <a:r>
              <a:rPr lang="en-US" dirty="0" smtClean="0"/>
              <a:t> = OLD</a:t>
            </a:r>
          </a:p>
          <a:p>
            <a:r>
              <a:rPr lang="en-US" dirty="0" smtClean="0"/>
              <a:t>Neo = NEW</a:t>
            </a:r>
          </a:p>
          <a:p>
            <a:r>
              <a:rPr lang="en-US" dirty="0" err="1" smtClean="0"/>
              <a:t>Lithic</a:t>
            </a:r>
            <a:r>
              <a:rPr lang="en-US" dirty="0" smtClean="0"/>
              <a:t> = STONE</a:t>
            </a:r>
          </a:p>
          <a:p>
            <a:r>
              <a:rPr lang="en-US" u="sng" dirty="0" smtClean="0"/>
              <a:t>Neolithic Revolution</a:t>
            </a:r>
            <a:r>
              <a:rPr lang="en-US" dirty="0" smtClean="0"/>
              <a:t> – People change from food gathering to food producing</a:t>
            </a:r>
          </a:p>
          <a:p>
            <a:r>
              <a:rPr lang="en-US" dirty="0" smtClean="0"/>
              <a:t>1)  Planting Seeds</a:t>
            </a:r>
          </a:p>
          <a:p>
            <a:r>
              <a:rPr lang="en-US" dirty="0" smtClean="0"/>
              <a:t>	-  People learned that from seeds they could cultivate crops</a:t>
            </a:r>
          </a:p>
          <a:p>
            <a:r>
              <a:rPr lang="en-US" dirty="0" smtClean="0"/>
              <a:t>2)  Domesticating Animals</a:t>
            </a:r>
          </a:p>
          <a:p>
            <a:r>
              <a:rPr lang="en-US" dirty="0" smtClean="0"/>
              <a:t>	-  Animals provide a source of protein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4040188" cy="639762"/>
          </a:xfrm>
        </p:spPr>
        <p:txBody>
          <a:bodyPr/>
          <a:lstStyle/>
          <a:p>
            <a:r>
              <a:rPr lang="en-US" dirty="0" smtClean="0"/>
              <a:t>Life in the Paleolithic Age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990600"/>
            <a:ext cx="4040188" cy="5334000"/>
          </a:xfrm>
        </p:spPr>
        <p:txBody>
          <a:bodyPr/>
          <a:lstStyle/>
          <a:p>
            <a:r>
              <a:rPr lang="en-US" dirty="0" smtClean="0"/>
              <a:t>Nomads</a:t>
            </a:r>
          </a:p>
          <a:p>
            <a:r>
              <a:rPr lang="en-US" dirty="0" smtClean="0"/>
              <a:t>Hunters and Gatherers</a:t>
            </a:r>
          </a:p>
          <a:p>
            <a:r>
              <a:rPr lang="en-US" dirty="0" smtClean="0"/>
              <a:t>Polytheistic/Afterlife</a:t>
            </a:r>
          </a:p>
          <a:p>
            <a:r>
              <a:rPr lang="en-US" dirty="0" smtClean="0"/>
              <a:t>Little to No Possessions</a:t>
            </a:r>
          </a:p>
          <a:p>
            <a:r>
              <a:rPr lang="en-US" dirty="0" smtClean="0"/>
              <a:t>Live in family groups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8200" y="304800"/>
            <a:ext cx="4041775" cy="639762"/>
          </a:xfrm>
        </p:spPr>
        <p:txBody>
          <a:bodyPr/>
          <a:lstStyle/>
          <a:p>
            <a:r>
              <a:rPr lang="en-US" dirty="0" smtClean="0"/>
              <a:t>Life in the Neolithic Age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990600"/>
            <a:ext cx="4041775" cy="5410200"/>
          </a:xfrm>
        </p:spPr>
        <p:txBody>
          <a:bodyPr/>
          <a:lstStyle/>
          <a:p>
            <a:r>
              <a:rPr lang="en-US" dirty="0" smtClean="0"/>
              <a:t>Sedentary Farmers</a:t>
            </a:r>
          </a:p>
          <a:p>
            <a:r>
              <a:rPr lang="en-US" dirty="0" smtClean="0"/>
              <a:t>Animal Domestication</a:t>
            </a:r>
          </a:p>
          <a:p>
            <a:r>
              <a:rPr lang="en-US" dirty="0" smtClean="0"/>
              <a:t>Live in Villages</a:t>
            </a:r>
          </a:p>
          <a:p>
            <a:r>
              <a:rPr lang="en-US" dirty="0" smtClean="0"/>
              <a:t>Political Structures</a:t>
            </a:r>
          </a:p>
          <a:p>
            <a:r>
              <a:rPr lang="en-US" dirty="0" smtClean="0"/>
              <a:t>Polytheistic/Afterlife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Example:  </a:t>
            </a:r>
            <a:r>
              <a:rPr lang="en-US" dirty="0" err="1"/>
              <a:t>Skara</a:t>
            </a:r>
            <a:r>
              <a:rPr lang="en-US" dirty="0"/>
              <a:t> Brae – “A Neolithic Village”</a:t>
            </a:r>
          </a:p>
          <a:p>
            <a:pPr lvl="0"/>
            <a:r>
              <a:rPr lang="en-US" dirty="0"/>
              <a:t>Orkney Island, North of Scotland</a:t>
            </a:r>
          </a:p>
          <a:p>
            <a:pPr lvl="0"/>
            <a:r>
              <a:rPr lang="en-US" dirty="0"/>
              <a:t>5,000 years ago</a:t>
            </a:r>
          </a:p>
          <a:p>
            <a:pPr lvl="0"/>
            <a:r>
              <a:rPr lang="en-US" dirty="0"/>
              <a:t>Small in size: about 3 classrooms</a:t>
            </a:r>
          </a:p>
          <a:p>
            <a:pPr lvl="0"/>
            <a:r>
              <a:rPr lang="en-US" dirty="0"/>
              <a:t>All houses equal in size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 Equal social status</a:t>
            </a:r>
          </a:p>
          <a:p>
            <a:pPr lvl="0"/>
            <a:r>
              <a:rPr lang="en-US" dirty="0"/>
              <a:t>Village workshop</a:t>
            </a:r>
          </a:p>
          <a:p>
            <a:pPr lvl="0"/>
            <a:r>
              <a:rPr lang="en-US" dirty="0"/>
              <a:t>Houses consisted of</a:t>
            </a:r>
          </a:p>
          <a:p>
            <a:pPr lvl="1"/>
            <a:r>
              <a:rPr lang="en-US" dirty="0"/>
              <a:t>Fireplace</a:t>
            </a:r>
          </a:p>
          <a:p>
            <a:pPr lvl="1"/>
            <a:r>
              <a:rPr lang="en-US" dirty="0"/>
              <a:t>Shelves</a:t>
            </a:r>
          </a:p>
          <a:p>
            <a:pPr lvl="1"/>
            <a:r>
              <a:rPr lang="en-US" dirty="0"/>
              <a:t>Sleeping area</a:t>
            </a:r>
          </a:p>
          <a:p>
            <a:pPr lvl="0"/>
            <a:r>
              <a:rPr lang="en-US" dirty="0"/>
              <a:t>Families were dependent on one another</a:t>
            </a:r>
          </a:p>
          <a:p>
            <a:pPr lvl="0"/>
            <a:r>
              <a:rPr lang="en-US" dirty="0"/>
              <a:t>Buried dead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334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Early Man and the Neolithic Revolution</vt:lpstr>
      <vt:lpstr>PowerPoint Presentation</vt:lpstr>
      <vt:lpstr>Early Humans 1</vt:lpstr>
      <vt:lpstr>Early Humans 2</vt:lpstr>
      <vt:lpstr>PowerPoint Presentation</vt:lpstr>
      <vt:lpstr>The Neolithic Revolution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M. Rivera</dc:creator>
  <cp:lastModifiedBy>Sachem Central School District</cp:lastModifiedBy>
  <cp:revision>6</cp:revision>
  <dcterms:created xsi:type="dcterms:W3CDTF">2007-10-10T12:35:18Z</dcterms:created>
  <dcterms:modified xsi:type="dcterms:W3CDTF">2016-09-21T17:33:25Z</dcterms:modified>
</cp:coreProperties>
</file>